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slideLayouts/slideLayout5.xml" ContentType="application/vnd.openxmlformats-officedocument.presentationml.slideLayout+xml"/>
  <Override PartName="/ppt/theme/theme4.xml" ContentType="application/vnd.openxmlformats-officedocument.theme+xml"/>
  <Override PartName="/ppt/slideLayouts/slideLayout6.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51" r:id="rId2"/>
    <p:sldMasterId id="2147483653" r:id="rId3"/>
    <p:sldMasterId id="2147483655" r:id="rId4"/>
    <p:sldMasterId id="2147483657" r:id="rId5"/>
  </p:sldMasterIdLst>
  <p:notesMasterIdLst>
    <p:notesMasterId r:id="rId18"/>
  </p:notesMasterIdLst>
  <p:sldIdLst>
    <p:sldId id="269" r:id="rId6"/>
    <p:sldId id="257" r:id="rId7"/>
    <p:sldId id="258" r:id="rId8"/>
    <p:sldId id="260" r:id="rId9"/>
    <p:sldId id="261" r:id="rId10"/>
    <p:sldId id="262" r:id="rId11"/>
    <p:sldId id="263" r:id="rId12"/>
    <p:sldId id="264" r:id="rId13"/>
    <p:sldId id="265" r:id="rId14"/>
    <p:sldId id="266" r:id="rId15"/>
    <p:sldId id="267" r:id="rId16"/>
    <p:sldId id="268" r:id="rId17"/>
  </p:sldIdLst>
  <p:sldSz cx="9144000" cy="6858000" type="screen4x3"/>
  <p:notesSz cx="9928225" cy="6797675"/>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1" roundtripDataSignature="AMtx7mhweppH3TBI2vxl6DRZRL3JlKeJ7g=="/>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90" d="100"/>
          <a:sy n="90" d="100"/>
        </p:scale>
        <p:origin x="603" y="6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customschemas.google.com/relationships/presentationmetadata" Target="metadata"/><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4302125" cy="341313"/>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5622925" y="0"/>
            <a:ext cx="4303713" cy="341313"/>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3435350" y="849313"/>
            <a:ext cx="3057525" cy="229393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992188" y="3271838"/>
            <a:ext cx="7943850" cy="2676525"/>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6456363"/>
            <a:ext cx="4302125" cy="341312"/>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5622925" y="6456363"/>
            <a:ext cx="4303713" cy="341312"/>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sv-SE"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p2:notes"/>
          <p:cNvSpPr txBox="1">
            <a:spLocks noGrp="1"/>
          </p:cNvSpPr>
          <p:nvPr>
            <p:ph type="body" idx="1"/>
          </p:nvPr>
        </p:nvSpPr>
        <p:spPr>
          <a:xfrm>
            <a:off x="992188" y="3271838"/>
            <a:ext cx="7943850" cy="2676525"/>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76" name="Google Shape;176;p2:notes"/>
          <p:cNvSpPr>
            <a:spLocks noGrp="1" noRot="1" noChangeAspect="1"/>
          </p:cNvSpPr>
          <p:nvPr>
            <p:ph type="sldImg" idx="2"/>
          </p:nvPr>
        </p:nvSpPr>
        <p:spPr>
          <a:xfrm>
            <a:off x="3435350" y="849313"/>
            <a:ext cx="3057525" cy="229393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Google Shape;235;p10:notes"/>
          <p:cNvSpPr txBox="1">
            <a:spLocks noGrp="1"/>
          </p:cNvSpPr>
          <p:nvPr>
            <p:ph type="body" idx="1"/>
          </p:nvPr>
        </p:nvSpPr>
        <p:spPr>
          <a:xfrm>
            <a:off x="992188" y="3271838"/>
            <a:ext cx="7943850" cy="2676525"/>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36" name="Google Shape;236;p10:notes"/>
          <p:cNvSpPr>
            <a:spLocks noGrp="1" noRot="1" noChangeAspect="1"/>
          </p:cNvSpPr>
          <p:nvPr>
            <p:ph type="sldImg" idx="2"/>
          </p:nvPr>
        </p:nvSpPr>
        <p:spPr>
          <a:xfrm>
            <a:off x="3435350" y="849313"/>
            <a:ext cx="3057525" cy="229393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gd86258fca3_0_0:notes"/>
          <p:cNvSpPr txBox="1">
            <a:spLocks noGrp="1"/>
          </p:cNvSpPr>
          <p:nvPr>
            <p:ph type="body" idx="1"/>
          </p:nvPr>
        </p:nvSpPr>
        <p:spPr>
          <a:xfrm>
            <a:off x="992188" y="3271838"/>
            <a:ext cx="7943700" cy="2676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81" name="Google Shape;181;gd86258fca3_0_0:notes"/>
          <p:cNvSpPr>
            <a:spLocks noGrp="1" noRot="1" noChangeAspect="1"/>
          </p:cNvSpPr>
          <p:nvPr>
            <p:ph type="sldImg" idx="2"/>
          </p:nvPr>
        </p:nvSpPr>
        <p:spPr>
          <a:xfrm>
            <a:off x="3435350" y="849313"/>
            <a:ext cx="3057525" cy="229393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p4:notes"/>
          <p:cNvSpPr txBox="1">
            <a:spLocks noGrp="1"/>
          </p:cNvSpPr>
          <p:nvPr>
            <p:ph type="body" idx="1"/>
          </p:nvPr>
        </p:nvSpPr>
        <p:spPr>
          <a:xfrm>
            <a:off x="992188" y="3271838"/>
            <a:ext cx="7943850" cy="2676525"/>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95" name="Google Shape;195;p4:notes"/>
          <p:cNvSpPr>
            <a:spLocks noGrp="1" noRot="1" noChangeAspect="1"/>
          </p:cNvSpPr>
          <p:nvPr>
            <p:ph type="sldImg" idx="2"/>
          </p:nvPr>
        </p:nvSpPr>
        <p:spPr>
          <a:xfrm>
            <a:off x="3435350" y="849313"/>
            <a:ext cx="3057525" cy="229393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p5:notes"/>
          <p:cNvSpPr txBox="1">
            <a:spLocks noGrp="1"/>
          </p:cNvSpPr>
          <p:nvPr>
            <p:ph type="body" idx="1"/>
          </p:nvPr>
        </p:nvSpPr>
        <p:spPr>
          <a:xfrm>
            <a:off x="992188" y="3271838"/>
            <a:ext cx="7943850" cy="2676525"/>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00" name="Google Shape;200;p5:notes"/>
          <p:cNvSpPr>
            <a:spLocks noGrp="1" noRot="1" noChangeAspect="1"/>
          </p:cNvSpPr>
          <p:nvPr>
            <p:ph type="sldImg" idx="2"/>
          </p:nvPr>
        </p:nvSpPr>
        <p:spPr>
          <a:xfrm>
            <a:off x="3435350" y="849313"/>
            <a:ext cx="3057525" cy="229393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p6:notes"/>
          <p:cNvSpPr txBox="1">
            <a:spLocks noGrp="1"/>
          </p:cNvSpPr>
          <p:nvPr>
            <p:ph type="body" idx="1"/>
          </p:nvPr>
        </p:nvSpPr>
        <p:spPr>
          <a:xfrm>
            <a:off x="992188" y="3271838"/>
            <a:ext cx="7943850" cy="2676525"/>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07" name="Google Shape;207;p6:notes"/>
          <p:cNvSpPr>
            <a:spLocks noGrp="1" noRot="1" noChangeAspect="1"/>
          </p:cNvSpPr>
          <p:nvPr>
            <p:ph type="sldImg" idx="2"/>
          </p:nvPr>
        </p:nvSpPr>
        <p:spPr>
          <a:xfrm>
            <a:off x="3435350" y="849313"/>
            <a:ext cx="3057525" cy="229393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
        <p:cNvGrpSpPr/>
        <p:nvPr/>
      </p:nvGrpSpPr>
      <p:grpSpPr>
        <a:xfrm>
          <a:off x="0" y="0"/>
          <a:ext cx="0" cy="0"/>
          <a:chOff x="0" y="0"/>
          <a:chExt cx="0" cy="0"/>
        </a:xfrm>
      </p:grpSpPr>
      <p:sp>
        <p:nvSpPr>
          <p:cNvPr id="211" name="Google Shape;211;p7:notes"/>
          <p:cNvSpPr txBox="1">
            <a:spLocks noGrp="1"/>
          </p:cNvSpPr>
          <p:nvPr>
            <p:ph type="body" idx="1"/>
          </p:nvPr>
        </p:nvSpPr>
        <p:spPr>
          <a:xfrm>
            <a:off x="992188" y="3271838"/>
            <a:ext cx="7943850" cy="2676525"/>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12" name="Google Shape;212;p7:notes"/>
          <p:cNvSpPr>
            <a:spLocks noGrp="1" noRot="1" noChangeAspect="1"/>
          </p:cNvSpPr>
          <p:nvPr>
            <p:ph type="sldImg" idx="2"/>
          </p:nvPr>
        </p:nvSpPr>
        <p:spPr>
          <a:xfrm>
            <a:off x="3435350" y="849313"/>
            <a:ext cx="3057525" cy="229393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p8:notes"/>
          <p:cNvSpPr txBox="1">
            <a:spLocks noGrp="1"/>
          </p:cNvSpPr>
          <p:nvPr>
            <p:ph type="body" idx="1"/>
          </p:nvPr>
        </p:nvSpPr>
        <p:spPr>
          <a:xfrm>
            <a:off x="992188" y="3271838"/>
            <a:ext cx="7943850" cy="2676525"/>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19" name="Google Shape;219;p8:notes"/>
          <p:cNvSpPr>
            <a:spLocks noGrp="1" noRot="1" noChangeAspect="1"/>
          </p:cNvSpPr>
          <p:nvPr>
            <p:ph type="sldImg" idx="2"/>
          </p:nvPr>
        </p:nvSpPr>
        <p:spPr>
          <a:xfrm>
            <a:off x="3435350" y="849313"/>
            <a:ext cx="3057525" cy="229393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g91155c894f_0_4:notes"/>
          <p:cNvSpPr txBox="1">
            <a:spLocks noGrp="1"/>
          </p:cNvSpPr>
          <p:nvPr>
            <p:ph type="body" idx="1"/>
          </p:nvPr>
        </p:nvSpPr>
        <p:spPr>
          <a:xfrm>
            <a:off x="992188" y="3271838"/>
            <a:ext cx="7943700" cy="2676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24" name="Google Shape;224;g91155c894f_0_4:notes"/>
          <p:cNvSpPr>
            <a:spLocks noGrp="1" noRot="1" noChangeAspect="1"/>
          </p:cNvSpPr>
          <p:nvPr>
            <p:ph type="sldImg" idx="2"/>
          </p:nvPr>
        </p:nvSpPr>
        <p:spPr>
          <a:xfrm>
            <a:off x="3435350" y="849313"/>
            <a:ext cx="3057525" cy="229393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p9:notes"/>
          <p:cNvSpPr txBox="1">
            <a:spLocks noGrp="1"/>
          </p:cNvSpPr>
          <p:nvPr>
            <p:ph type="body" idx="1"/>
          </p:nvPr>
        </p:nvSpPr>
        <p:spPr>
          <a:xfrm>
            <a:off x="992188" y="3271838"/>
            <a:ext cx="7943850" cy="2676525"/>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31" name="Google Shape;231;p9:notes"/>
          <p:cNvSpPr>
            <a:spLocks noGrp="1" noRot="1" noChangeAspect="1"/>
          </p:cNvSpPr>
          <p:nvPr>
            <p:ph type="sldImg" idx="2"/>
          </p:nvPr>
        </p:nvSpPr>
        <p:spPr>
          <a:xfrm>
            <a:off x="3435350" y="849313"/>
            <a:ext cx="3057525" cy="229393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Rubrikbild">
  <p:cSld name="Rubrikbild">
    <p:spTree>
      <p:nvGrpSpPr>
        <p:cNvPr id="1" name="Shape 26"/>
        <p:cNvGrpSpPr/>
        <p:nvPr/>
      </p:nvGrpSpPr>
      <p:grpSpPr>
        <a:xfrm>
          <a:off x="0" y="0"/>
          <a:ext cx="0" cy="0"/>
          <a:chOff x="0" y="0"/>
          <a:chExt cx="0" cy="0"/>
        </a:xfrm>
      </p:grpSpPr>
      <p:grpSp>
        <p:nvGrpSpPr>
          <p:cNvPr id="27" name="Google Shape;27;p12"/>
          <p:cNvGrpSpPr/>
          <p:nvPr/>
        </p:nvGrpSpPr>
        <p:grpSpPr>
          <a:xfrm>
            <a:off x="-8466" y="-8468"/>
            <a:ext cx="9171316" cy="6874935"/>
            <a:chOff x="-8466" y="-8468"/>
            <a:chExt cx="9171316" cy="6874935"/>
          </a:xfrm>
        </p:grpSpPr>
        <p:cxnSp>
          <p:nvCxnSpPr>
            <p:cNvPr id="28" name="Google Shape;28;p12"/>
            <p:cNvCxnSpPr/>
            <p:nvPr/>
          </p:nvCxnSpPr>
          <p:spPr>
            <a:xfrm rot="10800000" flipH="1">
              <a:off x="5130830" y="4175605"/>
              <a:ext cx="4022475" cy="2682396"/>
            </a:xfrm>
            <a:prstGeom prst="straightConnector1">
              <a:avLst/>
            </a:prstGeom>
            <a:noFill/>
            <a:ln w="9525" cap="flat" cmpd="sng">
              <a:solidFill>
                <a:schemeClr val="accent1">
                  <a:alpha val="69019"/>
                </a:schemeClr>
              </a:solidFill>
              <a:prstDash val="solid"/>
              <a:round/>
              <a:headEnd type="none" w="sm" len="sm"/>
              <a:tailEnd type="none" w="sm" len="sm"/>
            </a:ln>
          </p:spPr>
        </p:cxnSp>
        <p:cxnSp>
          <p:nvCxnSpPr>
            <p:cNvPr id="29" name="Google Shape;29;p12"/>
            <p:cNvCxnSpPr/>
            <p:nvPr/>
          </p:nvCxnSpPr>
          <p:spPr>
            <a:xfrm>
              <a:off x="7042707" y="0"/>
              <a:ext cx="1219200" cy="6858000"/>
            </a:xfrm>
            <a:prstGeom prst="straightConnector1">
              <a:avLst/>
            </a:prstGeom>
            <a:noFill/>
            <a:ln w="9525" cap="flat" cmpd="sng">
              <a:solidFill>
                <a:schemeClr val="accent1">
                  <a:alpha val="69019"/>
                </a:schemeClr>
              </a:solidFill>
              <a:prstDash val="solid"/>
              <a:round/>
              <a:headEnd type="none" w="sm" len="sm"/>
              <a:tailEnd type="none" w="sm" len="sm"/>
            </a:ln>
          </p:spPr>
        </p:cxnSp>
        <p:sp>
          <p:nvSpPr>
            <p:cNvPr id="30" name="Google Shape;30;p12"/>
            <p:cNvSpPr/>
            <p:nvPr/>
          </p:nvSpPr>
          <p:spPr>
            <a:xfrm>
              <a:off x="6891896" y="1"/>
              <a:ext cx="2269442" cy="6866466"/>
            </a:xfrm>
            <a:custGeom>
              <a:avLst/>
              <a:gdLst/>
              <a:ahLst/>
              <a:cxnLst/>
              <a:rect l="l" t="t" r="r" b="b"/>
              <a:pathLst>
                <a:path w="2269442" h="6866466" extrusionOk="0">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4901"/>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1" name="Google Shape;31;p12"/>
            <p:cNvSpPr/>
            <p:nvPr/>
          </p:nvSpPr>
          <p:spPr>
            <a:xfrm>
              <a:off x="7205158" y="-8467"/>
              <a:ext cx="1948147" cy="6866467"/>
            </a:xfrm>
            <a:custGeom>
              <a:avLst/>
              <a:gdLst/>
              <a:ahLst/>
              <a:cxnLst/>
              <a:rect l="l" t="t" r="r" b="b"/>
              <a:pathLst>
                <a:path w="1948147" h="6866467" extrusionOk="0">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2" name="Google Shape;32;p12"/>
            <p:cNvSpPr/>
            <p:nvPr/>
          </p:nvSpPr>
          <p:spPr>
            <a:xfrm>
              <a:off x="6637896" y="3920066"/>
              <a:ext cx="2513565" cy="2937933"/>
            </a:xfrm>
            <a:custGeom>
              <a:avLst/>
              <a:gdLst/>
              <a:ahLst/>
              <a:cxnLst/>
              <a:rect l="l" t="t" r="r" b="b"/>
              <a:pathLst>
                <a:path w="3259667" h="3810000" extrusionOk="0">
                  <a:moveTo>
                    <a:pt x="0" y="3810000"/>
                  </a:moveTo>
                  <a:lnTo>
                    <a:pt x="3251200" y="0"/>
                  </a:lnTo>
                  <a:cubicBezTo>
                    <a:pt x="3254022" y="1270000"/>
                    <a:pt x="3256845" y="2540000"/>
                    <a:pt x="3259667" y="3810000"/>
                  </a:cubicBezTo>
                  <a:lnTo>
                    <a:pt x="0" y="3810000"/>
                  </a:lnTo>
                  <a:close/>
                </a:path>
              </a:pathLst>
            </a:custGeom>
            <a:solidFill>
              <a:srgbClr val="7B230B">
                <a:alpha val="65098"/>
              </a:srgb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 name="Google Shape;33;p12"/>
            <p:cNvSpPr/>
            <p:nvPr/>
          </p:nvSpPr>
          <p:spPr>
            <a:xfrm>
              <a:off x="7010429" y="-8467"/>
              <a:ext cx="2142876" cy="6866467"/>
            </a:xfrm>
            <a:custGeom>
              <a:avLst/>
              <a:gdLst/>
              <a:ahLst/>
              <a:cxnLst/>
              <a:rect l="l" t="t" r="r" b="b"/>
              <a:pathLst>
                <a:path w="2853267" h="6866467" extrusionOk="0">
                  <a:moveTo>
                    <a:pt x="0" y="0"/>
                  </a:moveTo>
                  <a:lnTo>
                    <a:pt x="2472267" y="6866467"/>
                  </a:lnTo>
                  <a:lnTo>
                    <a:pt x="2853267" y="6858000"/>
                  </a:lnTo>
                  <a:lnTo>
                    <a:pt x="2853267" y="0"/>
                  </a:lnTo>
                  <a:lnTo>
                    <a:pt x="0" y="0"/>
                  </a:lnTo>
                  <a:close/>
                </a:path>
              </a:pathLst>
            </a:custGeom>
            <a:solidFill>
              <a:srgbClr val="7B230B">
                <a:alpha val="49019"/>
              </a:srgbClr>
            </a:solidFill>
            <a:ln>
              <a:noFill/>
            </a:ln>
          </p:spPr>
        </p:sp>
        <p:sp>
          <p:nvSpPr>
            <p:cNvPr id="34" name="Google Shape;34;p12"/>
            <p:cNvSpPr/>
            <p:nvPr/>
          </p:nvSpPr>
          <p:spPr>
            <a:xfrm>
              <a:off x="8295776" y="-8467"/>
              <a:ext cx="857530" cy="6866467"/>
            </a:xfrm>
            <a:custGeom>
              <a:avLst/>
              <a:gdLst/>
              <a:ahLst/>
              <a:cxnLst/>
              <a:rect l="l" t="t" r="r" b="b"/>
              <a:pathLst>
                <a:path w="1286933" h="6866467" extrusionOk="0">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69019"/>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5" name="Google Shape;35;p12"/>
            <p:cNvSpPr/>
            <p:nvPr/>
          </p:nvSpPr>
          <p:spPr>
            <a:xfrm>
              <a:off x="8094165" y="-8468"/>
              <a:ext cx="1066770" cy="6866467"/>
            </a:xfrm>
            <a:custGeom>
              <a:avLst/>
              <a:gdLst/>
              <a:ahLst/>
              <a:cxnLst/>
              <a:rect l="l" t="t" r="r" b="b"/>
              <a:pathLst>
                <a:path w="1270244" h="6866467" extrusionOk="0">
                  <a:moveTo>
                    <a:pt x="0" y="0"/>
                  </a:moveTo>
                  <a:lnTo>
                    <a:pt x="1117600" y="6866467"/>
                  </a:lnTo>
                  <a:lnTo>
                    <a:pt x="1270000" y="6866467"/>
                  </a:lnTo>
                  <a:cubicBezTo>
                    <a:pt x="1272822" y="4574822"/>
                    <a:pt x="1250245" y="2291645"/>
                    <a:pt x="1253067" y="0"/>
                  </a:cubicBezTo>
                  <a:lnTo>
                    <a:pt x="0" y="0"/>
                  </a:lnTo>
                  <a:close/>
                </a:path>
              </a:pathLst>
            </a:custGeom>
            <a:solidFill>
              <a:srgbClr val="9F4210">
                <a:alpha val="81176"/>
              </a:srgb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6" name="Google Shape;36;p12"/>
            <p:cNvSpPr/>
            <p:nvPr/>
          </p:nvSpPr>
          <p:spPr>
            <a:xfrm>
              <a:off x="8068764" y="4893733"/>
              <a:ext cx="1094086" cy="1964267"/>
            </a:xfrm>
            <a:custGeom>
              <a:avLst/>
              <a:gdLst/>
              <a:ahLst/>
              <a:cxnLst/>
              <a:rect l="l" t="t" r="r" b="b"/>
              <a:pathLst>
                <a:path w="1820333" h="3268133" extrusionOk="0">
                  <a:moveTo>
                    <a:pt x="0" y="3268133"/>
                  </a:moveTo>
                  <a:lnTo>
                    <a:pt x="1811866" y="0"/>
                  </a:lnTo>
                  <a:cubicBezTo>
                    <a:pt x="1814688" y="1086555"/>
                    <a:pt x="1817511" y="2173111"/>
                    <a:pt x="1820333" y="3259666"/>
                  </a:cubicBezTo>
                  <a:lnTo>
                    <a:pt x="0" y="3268133"/>
                  </a:lnTo>
                  <a:close/>
                </a:path>
              </a:pathLst>
            </a:custGeom>
            <a:solidFill>
              <a:srgbClr val="7B230B">
                <a:alpha val="65098"/>
              </a:srgb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12"/>
            <p:cNvSpPr/>
            <p:nvPr/>
          </p:nvSpPr>
          <p:spPr>
            <a:xfrm>
              <a:off x="-8466" y="-8468"/>
              <a:ext cx="863600" cy="5698067"/>
            </a:xfrm>
            <a:custGeom>
              <a:avLst/>
              <a:gdLst/>
              <a:ahLst/>
              <a:cxnLst/>
              <a:rect l="l" t="t" r="r" b="b"/>
              <a:pathLst>
                <a:path w="863600" h="5698067" extrusionOk="0">
                  <a:moveTo>
                    <a:pt x="0" y="8467"/>
                  </a:moveTo>
                  <a:lnTo>
                    <a:pt x="863600" y="0"/>
                  </a:lnTo>
                  <a:lnTo>
                    <a:pt x="863600" y="16934"/>
                  </a:lnTo>
                  <a:lnTo>
                    <a:pt x="0" y="5698067"/>
                  </a:lnTo>
                  <a:lnTo>
                    <a:pt x="0" y="8467"/>
                  </a:lnTo>
                  <a:close/>
                </a:path>
              </a:pathLst>
            </a:custGeom>
            <a:solidFill>
              <a:schemeClr val="accent1">
                <a:alpha val="83921"/>
              </a:schemeClr>
            </a:solidFill>
            <a:ln>
              <a:noFill/>
            </a:ln>
          </p:spPr>
        </p:sp>
      </p:grpSp>
      <p:sp>
        <p:nvSpPr>
          <p:cNvPr id="38" name="Google Shape;38;p12"/>
          <p:cNvSpPr txBox="1">
            <a:spLocks noGrp="1"/>
          </p:cNvSpPr>
          <p:nvPr>
            <p:ph type="subTitle" idx="1"/>
          </p:nvPr>
        </p:nvSpPr>
        <p:spPr>
          <a:xfrm>
            <a:off x="1130595" y="4050834"/>
            <a:ext cx="5826719" cy="1096899"/>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1000"/>
              </a:spcBef>
              <a:spcAft>
                <a:spcPts val="0"/>
              </a:spcAft>
              <a:buClr>
                <a:schemeClr val="accent1"/>
              </a:buClr>
              <a:buSzPts val="1440"/>
              <a:buFont typeface="Noto Sans Symbols"/>
              <a:buNone/>
              <a:defRPr sz="1800" b="0" i="0" u="none" strike="noStrike" cap="none">
                <a:solidFill>
                  <a:srgbClr val="7F7F7F"/>
                </a:solidFill>
                <a:latin typeface="Trebuchet MS"/>
                <a:ea typeface="Trebuchet MS"/>
                <a:cs typeface="Trebuchet MS"/>
                <a:sym typeface="Trebuchet MS"/>
              </a:defRPr>
            </a:lvl1pPr>
            <a:lvl2pPr marR="0" lvl="1" algn="ctr" rtl="0">
              <a:lnSpc>
                <a:spcPct val="100000"/>
              </a:lnSpc>
              <a:spcBef>
                <a:spcPts val="1000"/>
              </a:spcBef>
              <a:spcAft>
                <a:spcPts val="0"/>
              </a:spcAft>
              <a:buClr>
                <a:schemeClr val="accent1"/>
              </a:buClr>
              <a:buSzPts val="1280"/>
              <a:buFont typeface="Noto Sans Symbols"/>
              <a:buNone/>
              <a:defRPr sz="1600" b="0" i="0" u="none" strike="noStrike" cap="none">
                <a:solidFill>
                  <a:srgbClr val="888888"/>
                </a:solidFill>
                <a:latin typeface="Trebuchet MS"/>
                <a:ea typeface="Trebuchet MS"/>
                <a:cs typeface="Trebuchet MS"/>
                <a:sym typeface="Trebuchet MS"/>
              </a:defRPr>
            </a:lvl2pPr>
            <a:lvl3pPr marR="0" lvl="2" algn="ctr" rtl="0">
              <a:lnSpc>
                <a:spcPct val="100000"/>
              </a:lnSpc>
              <a:spcBef>
                <a:spcPts val="1000"/>
              </a:spcBef>
              <a:spcAft>
                <a:spcPts val="0"/>
              </a:spcAft>
              <a:buClr>
                <a:schemeClr val="accent1"/>
              </a:buClr>
              <a:buSzPts val="1120"/>
              <a:buFont typeface="Noto Sans Symbols"/>
              <a:buNone/>
              <a:defRPr sz="1400" b="0" i="0" u="none" strike="noStrike" cap="none">
                <a:solidFill>
                  <a:srgbClr val="888888"/>
                </a:solidFill>
                <a:latin typeface="Trebuchet MS"/>
                <a:ea typeface="Trebuchet MS"/>
                <a:cs typeface="Trebuchet MS"/>
                <a:sym typeface="Trebuchet MS"/>
              </a:defRPr>
            </a:lvl3pPr>
            <a:lvl4pPr marR="0" lvl="3" algn="ctr" rtl="0">
              <a:lnSpc>
                <a:spcPct val="100000"/>
              </a:lnSpc>
              <a:spcBef>
                <a:spcPts val="1000"/>
              </a:spcBef>
              <a:spcAft>
                <a:spcPts val="0"/>
              </a:spcAft>
              <a:buClr>
                <a:schemeClr val="accent1"/>
              </a:buClr>
              <a:buSzPts val="960"/>
              <a:buFont typeface="Noto Sans Symbols"/>
              <a:buNone/>
              <a:defRPr sz="1200" b="0" i="0" u="none" strike="noStrike" cap="none">
                <a:solidFill>
                  <a:srgbClr val="888888"/>
                </a:solidFill>
                <a:latin typeface="Trebuchet MS"/>
                <a:ea typeface="Trebuchet MS"/>
                <a:cs typeface="Trebuchet MS"/>
                <a:sym typeface="Trebuchet MS"/>
              </a:defRPr>
            </a:lvl4pPr>
            <a:lvl5pPr marR="0" lvl="4" algn="ctr" rtl="0">
              <a:lnSpc>
                <a:spcPct val="100000"/>
              </a:lnSpc>
              <a:spcBef>
                <a:spcPts val="1000"/>
              </a:spcBef>
              <a:spcAft>
                <a:spcPts val="0"/>
              </a:spcAft>
              <a:buClr>
                <a:schemeClr val="accent1"/>
              </a:buClr>
              <a:buSzPts val="960"/>
              <a:buFont typeface="Noto Sans Symbols"/>
              <a:buNone/>
              <a:defRPr sz="1200" b="0" i="0" u="none" strike="noStrike" cap="none">
                <a:solidFill>
                  <a:srgbClr val="888888"/>
                </a:solidFill>
                <a:latin typeface="Trebuchet MS"/>
                <a:ea typeface="Trebuchet MS"/>
                <a:cs typeface="Trebuchet MS"/>
                <a:sym typeface="Trebuchet MS"/>
              </a:defRPr>
            </a:lvl5pPr>
            <a:lvl6pPr marR="0" lvl="5" algn="ctr" rtl="0">
              <a:lnSpc>
                <a:spcPct val="100000"/>
              </a:lnSpc>
              <a:spcBef>
                <a:spcPts val="1000"/>
              </a:spcBef>
              <a:spcAft>
                <a:spcPts val="0"/>
              </a:spcAft>
              <a:buClr>
                <a:schemeClr val="accent1"/>
              </a:buClr>
              <a:buSzPts val="960"/>
              <a:buFont typeface="Noto Sans Symbols"/>
              <a:buNone/>
              <a:defRPr sz="1200" b="0" i="0" u="none" strike="noStrike" cap="none">
                <a:solidFill>
                  <a:srgbClr val="888888"/>
                </a:solidFill>
                <a:latin typeface="Trebuchet MS"/>
                <a:ea typeface="Trebuchet MS"/>
                <a:cs typeface="Trebuchet MS"/>
                <a:sym typeface="Trebuchet MS"/>
              </a:defRPr>
            </a:lvl6pPr>
            <a:lvl7pPr marR="0" lvl="6" algn="ctr" rtl="0">
              <a:lnSpc>
                <a:spcPct val="100000"/>
              </a:lnSpc>
              <a:spcBef>
                <a:spcPts val="1000"/>
              </a:spcBef>
              <a:spcAft>
                <a:spcPts val="0"/>
              </a:spcAft>
              <a:buClr>
                <a:schemeClr val="accent1"/>
              </a:buClr>
              <a:buSzPts val="960"/>
              <a:buFont typeface="Noto Sans Symbols"/>
              <a:buNone/>
              <a:defRPr sz="1200" b="0" i="0" u="none" strike="noStrike" cap="none">
                <a:solidFill>
                  <a:srgbClr val="888888"/>
                </a:solidFill>
                <a:latin typeface="Trebuchet MS"/>
                <a:ea typeface="Trebuchet MS"/>
                <a:cs typeface="Trebuchet MS"/>
                <a:sym typeface="Trebuchet MS"/>
              </a:defRPr>
            </a:lvl7pPr>
            <a:lvl8pPr marR="0" lvl="7" algn="ctr" rtl="0">
              <a:lnSpc>
                <a:spcPct val="100000"/>
              </a:lnSpc>
              <a:spcBef>
                <a:spcPts val="1000"/>
              </a:spcBef>
              <a:spcAft>
                <a:spcPts val="0"/>
              </a:spcAft>
              <a:buClr>
                <a:schemeClr val="accent1"/>
              </a:buClr>
              <a:buSzPts val="960"/>
              <a:buFont typeface="Noto Sans Symbols"/>
              <a:buNone/>
              <a:defRPr sz="1200" b="0" i="0" u="none" strike="noStrike" cap="none">
                <a:solidFill>
                  <a:srgbClr val="888888"/>
                </a:solidFill>
                <a:latin typeface="Trebuchet MS"/>
                <a:ea typeface="Trebuchet MS"/>
                <a:cs typeface="Trebuchet MS"/>
                <a:sym typeface="Trebuchet MS"/>
              </a:defRPr>
            </a:lvl8pPr>
            <a:lvl9pPr marR="0" lvl="8" algn="ctr" rtl="0">
              <a:lnSpc>
                <a:spcPct val="100000"/>
              </a:lnSpc>
              <a:spcBef>
                <a:spcPts val="1000"/>
              </a:spcBef>
              <a:spcAft>
                <a:spcPts val="0"/>
              </a:spcAft>
              <a:buClr>
                <a:schemeClr val="accent1"/>
              </a:buClr>
              <a:buSzPts val="960"/>
              <a:buFont typeface="Noto Sans Symbols"/>
              <a:buNone/>
              <a:defRPr sz="1200" b="0" i="0" u="none" strike="noStrike" cap="none">
                <a:solidFill>
                  <a:srgbClr val="888888"/>
                </a:solidFill>
                <a:latin typeface="Trebuchet MS"/>
                <a:ea typeface="Trebuchet MS"/>
                <a:cs typeface="Trebuchet MS"/>
                <a:sym typeface="Trebuchet MS"/>
              </a:defRPr>
            </a:lvl9pPr>
          </a:lstStyle>
          <a:p>
            <a:endParaRPr/>
          </a:p>
        </p:txBody>
      </p:sp>
      <p:pic>
        <p:nvPicPr>
          <p:cNvPr id="39" name="Google Shape;39;p12"/>
          <p:cNvPicPr preferRelativeResize="0"/>
          <p:nvPr/>
        </p:nvPicPr>
        <p:blipFill rotWithShape="1">
          <a:blip r:embed="rId2">
            <a:alphaModFix/>
          </a:blip>
          <a:srcRect t="29694" b="32998"/>
          <a:stretch/>
        </p:blipFill>
        <p:spPr>
          <a:xfrm>
            <a:off x="0" y="6269423"/>
            <a:ext cx="1475884" cy="550617"/>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matchingName="1_Rubrikbild">
  <p:cSld name="1_Rubrikbild">
    <p:spTree>
      <p:nvGrpSpPr>
        <p:cNvPr id="1" name="Shape 40"/>
        <p:cNvGrpSpPr/>
        <p:nvPr/>
      </p:nvGrpSpPr>
      <p:grpSpPr>
        <a:xfrm>
          <a:off x="0" y="0"/>
          <a:ext cx="0" cy="0"/>
          <a:chOff x="0" y="0"/>
          <a:chExt cx="0" cy="0"/>
        </a:xfrm>
      </p:grpSpPr>
      <p:sp>
        <p:nvSpPr>
          <p:cNvPr id="41" name="Google Shape;41;p22"/>
          <p:cNvSpPr/>
          <p:nvPr/>
        </p:nvSpPr>
        <p:spPr>
          <a:xfrm>
            <a:off x="-8466" y="-8468"/>
            <a:ext cx="863600" cy="5698067"/>
          </a:xfrm>
          <a:custGeom>
            <a:avLst/>
            <a:gdLst/>
            <a:ahLst/>
            <a:cxnLst/>
            <a:rect l="l" t="t" r="r" b="b"/>
            <a:pathLst>
              <a:path w="863600" h="5698067" extrusionOk="0">
                <a:moveTo>
                  <a:pt x="0" y="8467"/>
                </a:moveTo>
                <a:lnTo>
                  <a:pt x="863600" y="0"/>
                </a:lnTo>
                <a:lnTo>
                  <a:pt x="863600" y="16934"/>
                </a:lnTo>
                <a:lnTo>
                  <a:pt x="0" y="5698067"/>
                </a:lnTo>
                <a:lnTo>
                  <a:pt x="0" y="8467"/>
                </a:lnTo>
                <a:close/>
              </a:path>
            </a:pathLst>
          </a:custGeom>
          <a:solidFill>
            <a:schemeClr val="accent1">
              <a:alpha val="83921"/>
            </a:schemeClr>
          </a:solidFill>
          <a:ln>
            <a:noFill/>
          </a:ln>
        </p:spPr>
      </p:sp>
      <p:sp>
        <p:nvSpPr>
          <p:cNvPr id="42" name="Google Shape;42;p22"/>
          <p:cNvSpPr txBox="1">
            <a:spLocks noGrp="1"/>
          </p:cNvSpPr>
          <p:nvPr>
            <p:ph type="subTitle" idx="1"/>
          </p:nvPr>
        </p:nvSpPr>
        <p:spPr>
          <a:xfrm>
            <a:off x="1447518" y="190611"/>
            <a:ext cx="5826719" cy="1096899"/>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1000"/>
              </a:spcBef>
              <a:spcAft>
                <a:spcPts val="0"/>
              </a:spcAft>
              <a:buClr>
                <a:schemeClr val="accent1"/>
              </a:buClr>
              <a:buSzPts val="1440"/>
              <a:buFont typeface="Noto Sans Symbols"/>
              <a:buNone/>
              <a:defRPr sz="1800" b="0" i="0" u="none" strike="noStrike" cap="none">
                <a:solidFill>
                  <a:schemeClr val="dk1"/>
                </a:solidFill>
                <a:latin typeface="Trebuchet MS"/>
                <a:ea typeface="Trebuchet MS"/>
                <a:cs typeface="Trebuchet MS"/>
                <a:sym typeface="Trebuchet MS"/>
              </a:defRPr>
            </a:lvl1pPr>
            <a:lvl2pPr marR="0" lvl="1" algn="ctr" rtl="0">
              <a:lnSpc>
                <a:spcPct val="100000"/>
              </a:lnSpc>
              <a:spcBef>
                <a:spcPts val="1000"/>
              </a:spcBef>
              <a:spcAft>
                <a:spcPts val="0"/>
              </a:spcAft>
              <a:buClr>
                <a:schemeClr val="accent1"/>
              </a:buClr>
              <a:buSzPts val="1280"/>
              <a:buFont typeface="Noto Sans Symbols"/>
              <a:buNone/>
              <a:defRPr sz="1600" b="0" i="0" u="none" strike="noStrike" cap="none">
                <a:solidFill>
                  <a:srgbClr val="888888"/>
                </a:solidFill>
                <a:latin typeface="Trebuchet MS"/>
                <a:ea typeface="Trebuchet MS"/>
                <a:cs typeface="Trebuchet MS"/>
                <a:sym typeface="Trebuchet MS"/>
              </a:defRPr>
            </a:lvl2pPr>
            <a:lvl3pPr marR="0" lvl="2" algn="ctr" rtl="0">
              <a:lnSpc>
                <a:spcPct val="100000"/>
              </a:lnSpc>
              <a:spcBef>
                <a:spcPts val="1000"/>
              </a:spcBef>
              <a:spcAft>
                <a:spcPts val="0"/>
              </a:spcAft>
              <a:buClr>
                <a:schemeClr val="accent1"/>
              </a:buClr>
              <a:buSzPts val="1120"/>
              <a:buFont typeface="Noto Sans Symbols"/>
              <a:buNone/>
              <a:defRPr sz="1400" b="0" i="0" u="none" strike="noStrike" cap="none">
                <a:solidFill>
                  <a:srgbClr val="888888"/>
                </a:solidFill>
                <a:latin typeface="Trebuchet MS"/>
                <a:ea typeface="Trebuchet MS"/>
                <a:cs typeface="Trebuchet MS"/>
                <a:sym typeface="Trebuchet MS"/>
              </a:defRPr>
            </a:lvl3pPr>
            <a:lvl4pPr marR="0" lvl="3" algn="ctr" rtl="0">
              <a:lnSpc>
                <a:spcPct val="100000"/>
              </a:lnSpc>
              <a:spcBef>
                <a:spcPts val="1000"/>
              </a:spcBef>
              <a:spcAft>
                <a:spcPts val="0"/>
              </a:spcAft>
              <a:buClr>
                <a:schemeClr val="accent1"/>
              </a:buClr>
              <a:buSzPts val="960"/>
              <a:buFont typeface="Noto Sans Symbols"/>
              <a:buNone/>
              <a:defRPr sz="1200" b="0" i="0" u="none" strike="noStrike" cap="none">
                <a:solidFill>
                  <a:srgbClr val="888888"/>
                </a:solidFill>
                <a:latin typeface="Trebuchet MS"/>
                <a:ea typeface="Trebuchet MS"/>
                <a:cs typeface="Trebuchet MS"/>
                <a:sym typeface="Trebuchet MS"/>
              </a:defRPr>
            </a:lvl4pPr>
            <a:lvl5pPr marR="0" lvl="4" algn="ctr" rtl="0">
              <a:lnSpc>
                <a:spcPct val="100000"/>
              </a:lnSpc>
              <a:spcBef>
                <a:spcPts val="1000"/>
              </a:spcBef>
              <a:spcAft>
                <a:spcPts val="0"/>
              </a:spcAft>
              <a:buClr>
                <a:schemeClr val="accent1"/>
              </a:buClr>
              <a:buSzPts val="960"/>
              <a:buFont typeface="Noto Sans Symbols"/>
              <a:buNone/>
              <a:defRPr sz="1200" b="0" i="0" u="none" strike="noStrike" cap="none">
                <a:solidFill>
                  <a:srgbClr val="888888"/>
                </a:solidFill>
                <a:latin typeface="Trebuchet MS"/>
                <a:ea typeface="Trebuchet MS"/>
                <a:cs typeface="Trebuchet MS"/>
                <a:sym typeface="Trebuchet MS"/>
              </a:defRPr>
            </a:lvl5pPr>
            <a:lvl6pPr marR="0" lvl="5" algn="ctr" rtl="0">
              <a:lnSpc>
                <a:spcPct val="100000"/>
              </a:lnSpc>
              <a:spcBef>
                <a:spcPts val="1000"/>
              </a:spcBef>
              <a:spcAft>
                <a:spcPts val="0"/>
              </a:spcAft>
              <a:buClr>
                <a:schemeClr val="accent1"/>
              </a:buClr>
              <a:buSzPts val="960"/>
              <a:buFont typeface="Noto Sans Symbols"/>
              <a:buNone/>
              <a:defRPr sz="1200" b="0" i="0" u="none" strike="noStrike" cap="none">
                <a:solidFill>
                  <a:srgbClr val="888888"/>
                </a:solidFill>
                <a:latin typeface="Trebuchet MS"/>
                <a:ea typeface="Trebuchet MS"/>
                <a:cs typeface="Trebuchet MS"/>
                <a:sym typeface="Trebuchet MS"/>
              </a:defRPr>
            </a:lvl6pPr>
            <a:lvl7pPr marR="0" lvl="6" algn="ctr" rtl="0">
              <a:lnSpc>
                <a:spcPct val="100000"/>
              </a:lnSpc>
              <a:spcBef>
                <a:spcPts val="1000"/>
              </a:spcBef>
              <a:spcAft>
                <a:spcPts val="0"/>
              </a:spcAft>
              <a:buClr>
                <a:schemeClr val="accent1"/>
              </a:buClr>
              <a:buSzPts val="960"/>
              <a:buFont typeface="Noto Sans Symbols"/>
              <a:buNone/>
              <a:defRPr sz="1200" b="0" i="0" u="none" strike="noStrike" cap="none">
                <a:solidFill>
                  <a:srgbClr val="888888"/>
                </a:solidFill>
                <a:latin typeface="Trebuchet MS"/>
                <a:ea typeface="Trebuchet MS"/>
                <a:cs typeface="Trebuchet MS"/>
                <a:sym typeface="Trebuchet MS"/>
              </a:defRPr>
            </a:lvl7pPr>
            <a:lvl8pPr marR="0" lvl="7" algn="ctr" rtl="0">
              <a:lnSpc>
                <a:spcPct val="100000"/>
              </a:lnSpc>
              <a:spcBef>
                <a:spcPts val="1000"/>
              </a:spcBef>
              <a:spcAft>
                <a:spcPts val="0"/>
              </a:spcAft>
              <a:buClr>
                <a:schemeClr val="accent1"/>
              </a:buClr>
              <a:buSzPts val="960"/>
              <a:buFont typeface="Noto Sans Symbols"/>
              <a:buNone/>
              <a:defRPr sz="1200" b="0" i="0" u="none" strike="noStrike" cap="none">
                <a:solidFill>
                  <a:srgbClr val="888888"/>
                </a:solidFill>
                <a:latin typeface="Trebuchet MS"/>
                <a:ea typeface="Trebuchet MS"/>
                <a:cs typeface="Trebuchet MS"/>
                <a:sym typeface="Trebuchet MS"/>
              </a:defRPr>
            </a:lvl8pPr>
            <a:lvl9pPr marR="0" lvl="8" algn="ctr" rtl="0">
              <a:lnSpc>
                <a:spcPct val="100000"/>
              </a:lnSpc>
              <a:spcBef>
                <a:spcPts val="1000"/>
              </a:spcBef>
              <a:spcAft>
                <a:spcPts val="0"/>
              </a:spcAft>
              <a:buClr>
                <a:schemeClr val="accent1"/>
              </a:buClr>
              <a:buSzPts val="960"/>
              <a:buFont typeface="Noto Sans Symbols"/>
              <a:buNone/>
              <a:defRPr sz="1200" b="0" i="0" u="none" strike="noStrike" cap="none">
                <a:solidFill>
                  <a:srgbClr val="888888"/>
                </a:solidFill>
                <a:latin typeface="Trebuchet MS"/>
                <a:ea typeface="Trebuchet MS"/>
                <a:cs typeface="Trebuchet MS"/>
                <a:sym typeface="Trebuchet MS"/>
              </a:defRPr>
            </a:lvl9pPr>
          </a:lstStyle>
          <a:p>
            <a:endParaRPr/>
          </a:p>
        </p:txBody>
      </p:sp>
      <p:pic>
        <p:nvPicPr>
          <p:cNvPr id="5" name="Google Shape;73;p14">
            <a:extLst>
              <a:ext uri="{FF2B5EF4-FFF2-40B4-BE49-F238E27FC236}">
                <a16:creationId xmlns:a16="http://schemas.microsoft.com/office/drawing/2014/main" id="{C6590077-4614-48FD-93C7-F29D86C088F2}"/>
              </a:ext>
            </a:extLst>
          </p:cNvPr>
          <p:cNvPicPr preferRelativeResize="0"/>
          <p:nvPr userDrawn="1"/>
        </p:nvPicPr>
        <p:blipFill rotWithShape="1">
          <a:blip r:embed="rId2">
            <a:alphaModFix/>
          </a:blip>
          <a:srcRect t="29694" b="32998"/>
          <a:stretch/>
        </p:blipFill>
        <p:spPr>
          <a:xfrm>
            <a:off x="0" y="6269423"/>
            <a:ext cx="1475884" cy="550617"/>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Rubrikbild">
  <p:cSld name="Rubrikbild">
    <p:spTree>
      <p:nvGrpSpPr>
        <p:cNvPr id="1" name="Shape 60"/>
        <p:cNvGrpSpPr/>
        <p:nvPr/>
      </p:nvGrpSpPr>
      <p:grpSpPr>
        <a:xfrm>
          <a:off x="0" y="0"/>
          <a:ext cx="0" cy="0"/>
          <a:chOff x="0" y="0"/>
          <a:chExt cx="0" cy="0"/>
        </a:xfrm>
      </p:grpSpPr>
      <p:grpSp>
        <p:nvGrpSpPr>
          <p:cNvPr id="61" name="Google Shape;61;p14"/>
          <p:cNvGrpSpPr/>
          <p:nvPr/>
        </p:nvGrpSpPr>
        <p:grpSpPr>
          <a:xfrm>
            <a:off x="-8466" y="-8468"/>
            <a:ext cx="9171316" cy="6874935"/>
            <a:chOff x="-8466" y="-8468"/>
            <a:chExt cx="9171316" cy="6874935"/>
          </a:xfrm>
        </p:grpSpPr>
        <p:cxnSp>
          <p:nvCxnSpPr>
            <p:cNvPr id="62" name="Google Shape;62;p14"/>
            <p:cNvCxnSpPr/>
            <p:nvPr/>
          </p:nvCxnSpPr>
          <p:spPr>
            <a:xfrm rot="10800000" flipH="1">
              <a:off x="5130830" y="4175605"/>
              <a:ext cx="4022475" cy="2682396"/>
            </a:xfrm>
            <a:prstGeom prst="straightConnector1">
              <a:avLst/>
            </a:prstGeom>
            <a:noFill/>
            <a:ln w="9525" cap="flat" cmpd="sng">
              <a:solidFill>
                <a:schemeClr val="accent1">
                  <a:alpha val="69019"/>
                </a:schemeClr>
              </a:solidFill>
              <a:prstDash val="solid"/>
              <a:round/>
              <a:headEnd type="none" w="sm" len="sm"/>
              <a:tailEnd type="none" w="sm" len="sm"/>
            </a:ln>
          </p:spPr>
        </p:cxnSp>
        <p:cxnSp>
          <p:nvCxnSpPr>
            <p:cNvPr id="63" name="Google Shape;63;p14"/>
            <p:cNvCxnSpPr/>
            <p:nvPr/>
          </p:nvCxnSpPr>
          <p:spPr>
            <a:xfrm>
              <a:off x="7042707" y="0"/>
              <a:ext cx="1219200" cy="6858000"/>
            </a:xfrm>
            <a:prstGeom prst="straightConnector1">
              <a:avLst/>
            </a:prstGeom>
            <a:noFill/>
            <a:ln w="9525" cap="flat" cmpd="sng">
              <a:solidFill>
                <a:schemeClr val="accent1">
                  <a:alpha val="69019"/>
                </a:schemeClr>
              </a:solidFill>
              <a:prstDash val="solid"/>
              <a:round/>
              <a:headEnd type="none" w="sm" len="sm"/>
              <a:tailEnd type="none" w="sm" len="sm"/>
            </a:ln>
          </p:spPr>
        </p:cxnSp>
        <p:sp>
          <p:nvSpPr>
            <p:cNvPr id="64" name="Google Shape;64;p14"/>
            <p:cNvSpPr/>
            <p:nvPr/>
          </p:nvSpPr>
          <p:spPr>
            <a:xfrm>
              <a:off x="6891896" y="1"/>
              <a:ext cx="2269442" cy="6866466"/>
            </a:xfrm>
            <a:custGeom>
              <a:avLst/>
              <a:gdLst/>
              <a:ahLst/>
              <a:cxnLst/>
              <a:rect l="l" t="t" r="r" b="b"/>
              <a:pathLst>
                <a:path w="2269442" h="6866466" extrusionOk="0">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4901"/>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5" name="Google Shape;65;p14"/>
            <p:cNvSpPr/>
            <p:nvPr/>
          </p:nvSpPr>
          <p:spPr>
            <a:xfrm>
              <a:off x="7205158" y="-8467"/>
              <a:ext cx="1948147" cy="6866467"/>
            </a:xfrm>
            <a:custGeom>
              <a:avLst/>
              <a:gdLst/>
              <a:ahLst/>
              <a:cxnLst/>
              <a:rect l="l" t="t" r="r" b="b"/>
              <a:pathLst>
                <a:path w="1948147" h="6866467" extrusionOk="0">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6" name="Google Shape;66;p14"/>
            <p:cNvSpPr/>
            <p:nvPr/>
          </p:nvSpPr>
          <p:spPr>
            <a:xfrm>
              <a:off x="6637896" y="3920066"/>
              <a:ext cx="2513565" cy="2937933"/>
            </a:xfrm>
            <a:custGeom>
              <a:avLst/>
              <a:gdLst/>
              <a:ahLst/>
              <a:cxnLst/>
              <a:rect l="l" t="t" r="r" b="b"/>
              <a:pathLst>
                <a:path w="3259667" h="3810000" extrusionOk="0">
                  <a:moveTo>
                    <a:pt x="0" y="3810000"/>
                  </a:moveTo>
                  <a:lnTo>
                    <a:pt x="3251200" y="0"/>
                  </a:lnTo>
                  <a:cubicBezTo>
                    <a:pt x="3254022" y="1270000"/>
                    <a:pt x="3256845" y="2540000"/>
                    <a:pt x="3259667" y="3810000"/>
                  </a:cubicBezTo>
                  <a:lnTo>
                    <a:pt x="0" y="3810000"/>
                  </a:lnTo>
                  <a:close/>
                </a:path>
              </a:pathLst>
            </a:custGeom>
            <a:solidFill>
              <a:srgbClr val="16B0E3">
                <a:alpha val="65098"/>
              </a:srgb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7" name="Google Shape;67;p14"/>
            <p:cNvSpPr/>
            <p:nvPr/>
          </p:nvSpPr>
          <p:spPr>
            <a:xfrm>
              <a:off x="7010429" y="-8467"/>
              <a:ext cx="2142876" cy="6866467"/>
            </a:xfrm>
            <a:custGeom>
              <a:avLst/>
              <a:gdLst/>
              <a:ahLst/>
              <a:cxnLst/>
              <a:rect l="l" t="t" r="r" b="b"/>
              <a:pathLst>
                <a:path w="2853267" h="6866467" extrusionOk="0">
                  <a:moveTo>
                    <a:pt x="0" y="0"/>
                  </a:moveTo>
                  <a:lnTo>
                    <a:pt x="2472267" y="6866467"/>
                  </a:lnTo>
                  <a:lnTo>
                    <a:pt x="2853267" y="6858000"/>
                  </a:lnTo>
                  <a:lnTo>
                    <a:pt x="2853267" y="0"/>
                  </a:lnTo>
                  <a:lnTo>
                    <a:pt x="0" y="0"/>
                  </a:lnTo>
                  <a:close/>
                </a:path>
              </a:pathLst>
            </a:custGeom>
            <a:solidFill>
              <a:srgbClr val="16B0E3">
                <a:alpha val="49019"/>
              </a:srgbClr>
            </a:solidFill>
            <a:ln>
              <a:noFill/>
            </a:ln>
          </p:spPr>
        </p:sp>
        <p:sp>
          <p:nvSpPr>
            <p:cNvPr id="68" name="Google Shape;68;p14"/>
            <p:cNvSpPr/>
            <p:nvPr/>
          </p:nvSpPr>
          <p:spPr>
            <a:xfrm>
              <a:off x="8295776" y="-8467"/>
              <a:ext cx="857530" cy="6866467"/>
            </a:xfrm>
            <a:custGeom>
              <a:avLst/>
              <a:gdLst/>
              <a:ahLst/>
              <a:cxnLst/>
              <a:rect l="l" t="t" r="r" b="b"/>
              <a:pathLst>
                <a:path w="1286933" h="6866467" extrusionOk="0">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69019"/>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9" name="Google Shape;69;p14"/>
            <p:cNvSpPr/>
            <p:nvPr/>
          </p:nvSpPr>
          <p:spPr>
            <a:xfrm>
              <a:off x="8094165" y="-8468"/>
              <a:ext cx="1066770" cy="6866467"/>
            </a:xfrm>
            <a:custGeom>
              <a:avLst/>
              <a:gdLst/>
              <a:ahLst/>
              <a:cxnLst/>
              <a:rect l="l" t="t" r="r" b="b"/>
              <a:pathLst>
                <a:path w="1270244" h="6866467" extrusionOk="0">
                  <a:moveTo>
                    <a:pt x="0" y="0"/>
                  </a:moveTo>
                  <a:lnTo>
                    <a:pt x="1117600" y="6866467"/>
                  </a:lnTo>
                  <a:lnTo>
                    <a:pt x="1270000" y="6866467"/>
                  </a:lnTo>
                  <a:cubicBezTo>
                    <a:pt x="1272822" y="4574822"/>
                    <a:pt x="1250245" y="2291645"/>
                    <a:pt x="1253067" y="0"/>
                  </a:cubicBezTo>
                  <a:lnTo>
                    <a:pt x="0" y="0"/>
                  </a:lnTo>
                  <a:close/>
                </a:path>
              </a:pathLst>
            </a:custGeom>
            <a:solidFill>
              <a:srgbClr val="226292">
                <a:alpha val="81176"/>
              </a:srgb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0" name="Google Shape;70;p14"/>
            <p:cNvSpPr/>
            <p:nvPr/>
          </p:nvSpPr>
          <p:spPr>
            <a:xfrm>
              <a:off x="8068764" y="4893733"/>
              <a:ext cx="1094086" cy="1964267"/>
            </a:xfrm>
            <a:custGeom>
              <a:avLst/>
              <a:gdLst/>
              <a:ahLst/>
              <a:cxnLst/>
              <a:rect l="l" t="t" r="r" b="b"/>
              <a:pathLst>
                <a:path w="1820333" h="3268133" extrusionOk="0">
                  <a:moveTo>
                    <a:pt x="0" y="3268133"/>
                  </a:moveTo>
                  <a:lnTo>
                    <a:pt x="1811866" y="0"/>
                  </a:lnTo>
                  <a:cubicBezTo>
                    <a:pt x="1814688" y="1086555"/>
                    <a:pt x="1817511" y="2173111"/>
                    <a:pt x="1820333" y="3259666"/>
                  </a:cubicBezTo>
                  <a:lnTo>
                    <a:pt x="0" y="3268133"/>
                  </a:lnTo>
                  <a:close/>
                </a:path>
              </a:pathLst>
            </a:custGeom>
            <a:solidFill>
              <a:srgbClr val="16B0E3">
                <a:alpha val="65098"/>
              </a:srgb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1" name="Google Shape;71;p14"/>
            <p:cNvSpPr/>
            <p:nvPr/>
          </p:nvSpPr>
          <p:spPr>
            <a:xfrm>
              <a:off x="-8466" y="-8468"/>
              <a:ext cx="863600" cy="5698067"/>
            </a:xfrm>
            <a:custGeom>
              <a:avLst/>
              <a:gdLst/>
              <a:ahLst/>
              <a:cxnLst/>
              <a:rect l="l" t="t" r="r" b="b"/>
              <a:pathLst>
                <a:path w="863600" h="5698067" extrusionOk="0">
                  <a:moveTo>
                    <a:pt x="0" y="8467"/>
                  </a:moveTo>
                  <a:lnTo>
                    <a:pt x="863600" y="0"/>
                  </a:lnTo>
                  <a:lnTo>
                    <a:pt x="863600" y="16934"/>
                  </a:lnTo>
                  <a:lnTo>
                    <a:pt x="0" y="5698067"/>
                  </a:lnTo>
                  <a:lnTo>
                    <a:pt x="0" y="8467"/>
                  </a:lnTo>
                  <a:close/>
                </a:path>
              </a:pathLst>
            </a:custGeom>
            <a:solidFill>
              <a:schemeClr val="accent1">
                <a:alpha val="83921"/>
              </a:schemeClr>
            </a:solidFill>
            <a:ln>
              <a:noFill/>
            </a:ln>
          </p:spPr>
        </p:sp>
      </p:grpSp>
      <p:sp>
        <p:nvSpPr>
          <p:cNvPr id="72" name="Google Shape;72;p14"/>
          <p:cNvSpPr txBox="1">
            <a:spLocks noGrp="1"/>
          </p:cNvSpPr>
          <p:nvPr>
            <p:ph type="subTitle" idx="1"/>
          </p:nvPr>
        </p:nvSpPr>
        <p:spPr>
          <a:xfrm>
            <a:off x="1130595" y="4050834"/>
            <a:ext cx="5826719" cy="1096899"/>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1000"/>
              </a:spcBef>
              <a:spcAft>
                <a:spcPts val="0"/>
              </a:spcAft>
              <a:buClr>
                <a:schemeClr val="accent1"/>
              </a:buClr>
              <a:buSzPts val="1440"/>
              <a:buFont typeface="Noto Sans Symbols"/>
              <a:buNone/>
              <a:defRPr sz="1800" b="0" i="0" u="none" strike="noStrike" cap="none">
                <a:solidFill>
                  <a:srgbClr val="7F7F7F"/>
                </a:solidFill>
                <a:latin typeface="Trebuchet MS"/>
                <a:ea typeface="Trebuchet MS"/>
                <a:cs typeface="Trebuchet MS"/>
                <a:sym typeface="Trebuchet MS"/>
              </a:defRPr>
            </a:lvl1pPr>
            <a:lvl2pPr marR="0" lvl="1" algn="ctr" rtl="0">
              <a:lnSpc>
                <a:spcPct val="100000"/>
              </a:lnSpc>
              <a:spcBef>
                <a:spcPts val="1000"/>
              </a:spcBef>
              <a:spcAft>
                <a:spcPts val="0"/>
              </a:spcAft>
              <a:buClr>
                <a:schemeClr val="accent1"/>
              </a:buClr>
              <a:buSzPts val="1280"/>
              <a:buFont typeface="Noto Sans Symbols"/>
              <a:buNone/>
              <a:defRPr sz="1600" b="0" i="0" u="none" strike="noStrike" cap="none">
                <a:solidFill>
                  <a:srgbClr val="888888"/>
                </a:solidFill>
                <a:latin typeface="Trebuchet MS"/>
                <a:ea typeface="Trebuchet MS"/>
                <a:cs typeface="Trebuchet MS"/>
                <a:sym typeface="Trebuchet MS"/>
              </a:defRPr>
            </a:lvl2pPr>
            <a:lvl3pPr marR="0" lvl="2" algn="ctr" rtl="0">
              <a:lnSpc>
                <a:spcPct val="100000"/>
              </a:lnSpc>
              <a:spcBef>
                <a:spcPts val="1000"/>
              </a:spcBef>
              <a:spcAft>
                <a:spcPts val="0"/>
              </a:spcAft>
              <a:buClr>
                <a:schemeClr val="accent1"/>
              </a:buClr>
              <a:buSzPts val="1120"/>
              <a:buFont typeface="Noto Sans Symbols"/>
              <a:buNone/>
              <a:defRPr sz="1400" b="0" i="0" u="none" strike="noStrike" cap="none">
                <a:solidFill>
                  <a:srgbClr val="888888"/>
                </a:solidFill>
                <a:latin typeface="Trebuchet MS"/>
                <a:ea typeface="Trebuchet MS"/>
                <a:cs typeface="Trebuchet MS"/>
                <a:sym typeface="Trebuchet MS"/>
              </a:defRPr>
            </a:lvl3pPr>
            <a:lvl4pPr marR="0" lvl="3" algn="ctr" rtl="0">
              <a:lnSpc>
                <a:spcPct val="100000"/>
              </a:lnSpc>
              <a:spcBef>
                <a:spcPts val="1000"/>
              </a:spcBef>
              <a:spcAft>
                <a:spcPts val="0"/>
              </a:spcAft>
              <a:buClr>
                <a:schemeClr val="accent1"/>
              </a:buClr>
              <a:buSzPts val="960"/>
              <a:buFont typeface="Noto Sans Symbols"/>
              <a:buNone/>
              <a:defRPr sz="1200" b="0" i="0" u="none" strike="noStrike" cap="none">
                <a:solidFill>
                  <a:srgbClr val="888888"/>
                </a:solidFill>
                <a:latin typeface="Trebuchet MS"/>
                <a:ea typeface="Trebuchet MS"/>
                <a:cs typeface="Trebuchet MS"/>
                <a:sym typeface="Trebuchet MS"/>
              </a:defRPr>
            </a:lvl4pPr>
            <a:lvl5pPr marR="0" lvl="4" algn="ctr" rtl="0">
              <a:lnSpc>
                <a:spcPct val="100000"/>
              </a:lnSpc>
              <a:spcBef>
                <a:spcPts val="1000"/>
              </a:spcBef>
              <a:spcAft>
                <a:spcPts val="0"/>
              </a:spcAft>
              <a:buClr>
                <a:schemeClr val="accent1"/>
              </a:buClr>
              <a:buSzPts val="960"/>
              <a:buFont typeface="Noto Sans Symbols"/>
              <a:buNone/>
              <a:defRPr sz="1200" b="0" i="0" u="none" strike="noStrike" cap="none">
                <a:solidFill>
                  <a:srgbClr val="888888"/>
                </a:solidFill>
                <a:latin typeface="Trebuchet MS"/>
                <a:ea typeface="Trebuchet MS"/>
                <a:cs typeface="Trebuchet MS"/>
                <a:sym typeface="Trebuchet MS"/>
              </a:defRPr>
            </a:lvl5pPr>
            <a:lvl6pPr marR="0" lvl="5" algn="ctr" rtl="0">
              <a:lnSpc>
                <a:spcPct val="100000"/>
              </a:lnSpc>
              <a:spcBef>
                <a:spcPts val="1000"/>
              </a:spcBef>
              <a:spcAft>
                <a:spcPts val="0"/>
              </a:spcAft>
              <a:buClr>
                <a:schemeClr val="accent1"/>
              </a:buClr>
              <a:buSzPts val="960"/>
              <a:buFont typeface="Noto Sans Symbols"/>
              <a:buNone/>
              <a:defRPr sz="1200" b="0" i="0" u="none" strike="noStrike" cap="none">
                <a:solidFill>
                  <a:srgbClr val="888888"/>
                </a:solidFill>
                <a:latin typeface="Trebuchet MS"/>
                <a:ea typeface="Trebuchet MS"/>
                <a:cs typeface="Trebuchet MS"/>
                <a:sym typeface="Trebuchet MS"/>
              </a:defRPr>
            </a:lvl6pPr>
            <a:lvl7pPr marR="0" lvl="6" algn="ctr" rtl="0">
              <a:lnSpc>
                <a:spcPct val="100000"/>
              </a:lnSpc>
              <a:spcBef>
                <a:spcPts val="1000"/>
              </a:spcBef>
              <a:spcAft>
                <a:spcPts val="0"/>
              </a:spcAft>
              <a:buClr>
                <a:schemeClr val="accent1"/>
              </a:buClr>
              <a:buSzPts val="960"/>
              <a:buFont typeface="Noto Sans Symbols"/>
              <a:buNone/>
              <a:defRPr sz="1200" b="0" i="0" u="none" strike="noStrike" cap="none">
                <a:solidFill>
                  <a:srgbClr val="888888"/>
                </a:solidFill>
                <a:latin typeface="Trebuchet MS"/>
                <a:ea typeface="Trebuchet MS"/>
                <a:cs typeface="Trebuchet MS"/>
                <a:sym typeface="Trebuchet MS"/>
              </a:defRPr>
            </a:lvl7pPr>
            <a:lvl8pPr marR="0" lvl="7" algn="ctr" rtl="0">
              <a:lnSpc>
                <a:spcPct val="100000"/>
              </a:lnSpc>
              <a:spcBef>
                <a:spcPts val="1000"/>
              </a:spcBef>
              <a:spcAft>
                <a:spcPts val="0"/>
              </a:spcAft>
              <a:buClr>
                <a:schemeClr val="accent1"/>
              </a:buClr>
              <a:buSzPts val="960"/>
              <a:buFont typeface="Noto Sans Symbols"/>
              <a:buNone/>
              <a:defRPr sz="1200" b="0" i="0" u="none" strike="noStrike" cap="none">
                <a:solidFill>
                  <a:srgbClr val="888888"/>
                </a:solidFill>
                <a:latin typeface="Trebuchet MS"/>
                <a:ea typeface="Trebuchet MS"/>
                <a:cs typeface="Trebuchet MS"/>
                <a:sym typeface="Trebuchet MS"/>
              </a:defRPr>
            </a:lvl8pPr>
            <a:lvl9pPr marR="0" lvl="8" algn="ctr" rtl="0">
              <a:lnSpc>
                <a:spcPct val="100000"/>
              </a:lnSpc>
              <a:spcBef>
                <a:spcPts val="1000"/>
              </a:spcBef>
              <a:spcAft>
                <a:spcPts val="0"/>
              </a:spcAft>
              <a:buClr>
                <a:schemeClr val="accent1"/>
              </a:buClr>
              <a:buSzPts val="960"/>
              <a:buFont typeface="Noto Sans Symbols"/>
              <a:buNone/>
              <a:defRPr sz="1200" b="0" i="0" u="none" strike="noStrike" cap="none">
                <a:solidFill>
                  <a:srgbClr val="888888"/>
                </a:solidFill>
                <a:latin typeface="Trebuchet MS"/>
                <a:ea typeface="Trebuchet MS"/>
                <a:cs typeface="Trebuchet MS"/>
                <a:sym typeface="Trebuchet MS"/>
              </a:defRPr>
            </a:lvl9pPr>
          </a:lstStyle>
          <a:p>
            <a:endParaRPr/>
          </a:p>
        </p:txBody>
      </p:sp>
      <p:pic>
        <p:nvPicPr>
          <p:cNvPr id="73" name="Google Shape;73;p14"/>
          <p:cNvPicPr preferRelativeResize="0"/>
          <p:nvPr/>
        </p:nvPicPr>
        <p:blipFill rotWithShape="1">
          <a:blip r:embed="rId2">
            <a:alphaModFix/>
          </a:blip>
          <a:srcRect t="29694" b="32998"/>
          <a:stretch/>
        </p:blipFill>
        <p:spPr>
          <a:xfrm>
            <a:off x="0" y="6269423"/>
            <a:ext cx="1475884" cy="550617"/>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Rubrikbild">
  <p:cSld name="Rubrikbild">
    <p:spTree>
      <p:nvGrpSpPr>
        <p:cNvPr id="1" name="Shape 91"/>
        <p:cNvGrpSpPr/>
        <p:nvPr/>
      </p:nvGrpSpPr>
      <p:grpSpPr>
        <a:xfrm>
          <a:off x="0" y="0"/>
          <a:ext cx="0" cy="0"/>
          <a:chOff x="0" y="0"/>
          <a:chExt cx="0" cy="0"/>
        </a:xfrm>
      </p:grpSpPr>
      <p:grpSp>
        <p:nvGrpSpPr>
          <p:cNvPr id="92" name="Google Shape;92;p16"/>
          <p:cNvGrpSpPr/>
          <p:nvPr/>
        </p:nvGrpSpPr>
        <p:grpSpPr>
          <a:xfrm>
            <a:off x="-8466" y="-8468"/>
            <a:ext cx="9169804" cy="6874935"/>
            <a:chOff x="-8466" y="-8468"/>
            <a:chExt cx="9169804" cy="6874935"/>
          </a:xfrm>
        </p:grpSpPr>
        <p:cxnSp>
          <p:nvCxnSpPr>
            <p:cNvPr id="93" name="Google Shape;93;p16"/>
            <p:cNvCxnSpPr/>
            <p:nvPr/>
          </p:nvCxnSpPr>
          <p:spPr>
            <a:xfrm rot="10800000" flipH="1">
              <a:off x="5130830" y="4175605"/>
              <a:ext cx="4022475" cy="2682396"/>
            </a:xfrm>
            <a:prstGeom prst="straightConnector1">
              <a:avLst/>
            </a:prstGeom>
            <a:noFill/>
            <a:ln w="9525" cap="flat" cmpd="sng">
              <a:solidFill>
                <a:srgbClr val="D8D8D8"/>
              </a:solidFill>
              <a:prstDash val="solid"/>
              <a:round/>
              <a:headEnd type="none" w="sm" len="sm"/>
              <a:tailEnd type="none" w="sm" len="sm"/>
            </a:ln>
          </p:spPr>
        </p:cxnSp>
        <p:cxnSp>
          <p:nvCxnSpPr>
            <p:cNvPr id="94" name="Google Shape;94;p16"/>
            <p:cNvCxnSpPr/>
            <p:nvPr/>
          </p:nvCxnSpPr>
          <p:spPr>
            <a:xfrm>
              <a:off x="7042707" y="0"/>
              <a:ext cx="1219200" cy="6858000"/>
            </a:xfrm>
            <a:prstGeom prst="straightConnector1">
              <a:avLst/>
            </a:prstGeom>
            <a:noFill/>
            <a:ln w="9525" cap="flat" cmpd="sng">
              <a:solidFill>
                <a:srgbClr val="BFBFBF"/>
              </a:solidFill>
              <a:prstDash val="solid"/>
              <a:round/>
              <a:headEnd type="none" w="sm" len="sm"/>
              <a:tailEnd type="none" w="sm" len="sm"/>
            </a:ln>
          </p:spPr>
        </p:cxnSp>
        <p:sp>
          <p:nvSpPr>
            <p:cNvPr id="95" name="Google Shape;95;p16"/>
            <p:cNvSpPr/>
            <p:nvPr/>
          </p:nvSpPr>
          <p:spPr>
            <a:xfrm>
              <a:off x="6891896" y="1"/>
              <a:ext cx="2269442" cy="6866466"/>
            </a:xfrm>
            <a:custGeom>
              <a:avLst/>
              <a:gdLst/>
              <a:ahLst/>
              <a:cxnLst/>
              <a:rect l="l" t="t" r="r" b="b"/>
              <a:pathLst>
                <a:path w="2269442" h="6866466" extrusionOk="0">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29019"/>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6" name="Google Shape;96;p16"/>
            <p:cNvSpPr/>
            <p:nvPr/>
          </p:nvSpPr>
          <p:spPr>
            <a:xfrm>
              <a:off x="7205158" y="-8467"/>
              <a:ext cx="1948147" cy="6866467"/>
            </a:xfrm>
            <a:custGeom>
              <a:avLst/>
              <a:gdLst/>
              <a:ahLst/>
              <a:cxnLst/>
              <a:rect l="l" t="t" r="r" b="b"/>
              <a:pathLst>
                <a:path w="1948147" h="6866467" extrusionOk="0">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7" name="Google Shape;97;p16"/>
            <p:cNvSpPr/>
            <p:nvPr/>
          </p:nvSpPr>
          <p:spPr>
            <a:xfrm>
              <a:off x="6637896" y="3920066"/>
              <a:ext cx="2513565" cy="2937933"/>
            </a:xfrm>
            <a:custGeom>
              <a:avLst/>
              <a:gdLst/>
              <a:ahLst/>
              <a:cxnLst/>
              <a:rect l="l" t="t" r="r" b="b"/>
              <a:pathLst>
                <a:path w="3259667" h="3810000" extrusionOk="0">
                  <a:moveTo>
                    <a:pt x="0" y="3810000"/>
                  </a:moveTo>
                  <a:lnTo>
                    <a:pt x="3251200" y="0"/>
                  </a:lnTo>
                  <a:cubicBezTo>
                    <a:pt x="3254022" y="1270000"/>
                    <a:pt x="3256845" y="2540000"/>
                    <a:pt x="3259667" y="3810000"/>
                  </a:cubicBezTo>
                  <a:lnTo>
                    <a:pt x="0" y="3810000"/>
                  </a:lnTo>
                  <a:close/>
                </a:path>
              </a:pathLst>
            </a:custGeom>
            <a:solidFill>
              <a:schemeClr val="accent2">
                <a:alpha val="70980"/>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8" name="Google Shape;98;p16"/>
            <p:cNvSpPr/>
            <p:nvPr/>
          </p:nvSpPr>
          <p:spPr>
            <a:xfrm>
              <a:off x="7010429" y="-8467"/>
              <a:ext cx="2142876" cy="6866467"/>
            </a:xfrm>
            <a:custGeom>
              <a:avLst/>
              <a:gdLst/>
              <a:ahLst/>
              <a:cxnLst/>
              <a:rect l="l" t="t" r="r" b="b"/>
              <a:pathLst>
                <a:path w="2853267" h="6866467" extrusionOk="0">
                  <a:moveTo>
                    <a:pt x="0" y="0"/>
                  </a:moveTo>
                  <a:lnTo>
                    <a:pt x="2472267" y="6866467"/>
                  </a:lnTo>
                  <a:lnTo>
                    <a:pt x="2853267" y="6858000"/>
                  </a:lnTo>
                  <a:lnTo>
                    <a:pt x="2853267" y="0"/>
                  </a:lnTo>
                  <a:lnTo>
                    <a:pt x="0" y="0"/>
                  </a:lnTo>
                  <a:close/>
                </a:path>
              </a:pathLst>
            </a:custGeom>
            <a:solidFill>
              <a:srgbClr val="3F7818">
                <a:alpha val="69019"/>
              </a:srgbClr>
            </a:solidFill>
            <a:ln>
              <a:noFill/>
            </a:ln>
          </p:spPr>
        </p:sp>
        <p:sp>
          <p:nvSpPr>
            <p:cNvPr id="99" name="Google Shape;99;p16"/>
            <p:cNvSpPr/>
            <p:nvPr/>
          </p:nvSpPr>
          <p:spPr>
            <a:xfrm>
              <a:off x="8295776" y="-8467"/>
              <a:ext cx="857530" cy="6866467"/>
            </a:xfrm>
            <a:custGeom>
              <a:avLst/>
              <a:gdLst/>
              <a:ahLst/>
              <a:cxnLst/>
              <a:rect l="l" t="t" r="r" b="b"/>
              <a:pathLst>
                <a:path w="1286933" h="6866467" extrusionOk="0">
                  <a:moveTo>
                    <a:pt x="1016000" y="0"/>
                  </a:moveTo>
                  <a:lnTo>
                    <a:pt x="0" y="6866467"/>
                  </a:lnTo>
                  <a:lnTo>
                    <a:pt x="1286933" y="6866467"/>
                  </a:lnTo>
                  <a:cubicBezTo>
                    <a:pt x="1284111" y="4577645"/>
                    <a:pt x="1281288" y="2288822"/>
                    <a:pt x="1278466" y="0"/>
                  </a:cubicBezTo>
                  <a:lnTo>
                    <a:pt x="1016000" y="0"/>
                  </a:lnTo>
                  <a:close/>
                </a:path>
              </a:pathLst>
            </a:custGeom>
            <a:solidFill>
              <a:srgbClr val="BFE471">
                <a:alpha val="69019"/>
              </a:srgb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0" name="Google Shape;100;p16"/>
            <p:cNvSpPr/>
            <p:nvPr/>
          </p:nvSpPr>
          <p:spPr>
            <a:xfrm>
              <a:off x="8077231" y="-8468"/>
              <a:ext cx="1066770" cy="6866467"/>
            </a:xfrm>
            <a:custGeom>
              <a:avLst/>
              <a:gdLst/>
              <a:ahLst/>
              <a:cxnLst/>
              <a:rect l="l" t="t" r="r" b="b"/>
              <a:pathLst>
                <a:path w="1270244" h="6866467" extrusionOk="0">
                  <a:moveTo>
                    <a:pt x="0" y="0"/>
                  </a:moveTo>
                  <a:lnTo>
                    <a:pt x="1117600" y="6866467"/>
                  </a:lnTo>
                  <a:lnTo>
                    <a:pt x="1270000" y="6866467"/>
                  </a:lnTo>
                  <a:cubicBezTo>
                    <a:pt x="1272822" y="4574822"/>
                    <a:pt x="1250245" y="2291645"/>
                    <a:pt x="1253067" y="0"/>
                  </a:cubicBezTo>
                  <a:lnTo>
                    <a:pt x="0" y="0"/>
                  </a:lnTo>
                  <a:close/>
                </a:path>
              </a:pathLst>
            </a:custGeom>
            <a:solidFill>
              <a:schemeClr val="accent1">
                <a:alpha val="63921"/>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1" name="Google Shape;101;p16"/>
            <p:cNvSpPr/>
            <p:nvPr/>
          </p:nvSpPr>
          <p:spPr>
            <a:xfrm>
              <a:off x="8060297" y="4893733"/>
              <a:ext cx="1094086" cy="1964267"/>
            </a:xfrm>
            <a:custGeom>
              <a:avLst/>
              <a:gdLst/>
              <a:ahLst/>
              <a:cxnLst/>
              <a:rect l="l" t="t" r="r" b="b"/>
              <a:pathLst>
                <a:path w="1820333" h="3268133" extrusionOk="0">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2" name="Google Shape;102;p16"/>
            <p:cNvSpPr/>
            <p:nvPr/>
          </p:nvSpPr>
          <p:spPr>
            <a:xfrm>
              <a:off x="-8466" y="-8468"/>
              <a:ext cx="863600" cy="5698067"/>
            </a:xfrm>
            <a:custGeom>
              <a:avLst/>
              <a:gdLst/>
              <a:ahLst/>
              <a:cxnLst/>
              <a:rect l="l" t="t" r="r" b="b"/>
              <a:pathLst>
                <a:path w="863600" h="5698067" extrusionOk="0">
                  <a:moveTo>
                    <a:pt x="0" y="8467"/>
                  </a:moveTo>
                  <a:lnTo>
                    <a:pt x="863600" y="0"/>
                  </a:lnTo>
                  <a:lnTo>
                    <a:pt x="863600" y="16934"/>
                  </a:lnTo>
                  <a:lnTo>
                    <a:pt x="0" y="5698067"/>
                  </a:lnTo>
                  <a:lnTo>
                    <a:pt x="0" y="8467"/>
                  </a:lnTo>
                  <a:close/>
                </a:path>
              </a:pathLst>
            </a:custGeom>
            <a:solidFill>
              <a:schemeClr val="accent1">
                <a:alpha val="83921"/>
              </a:schemeClr>
            </a:solidFill>
            <a:ln>
              <a:noFill/>
            </a:ln>
          </p:spPr>
        </p:sp>
      </p:grpSp>
      <p:sp>
        <p:nvSpPr>
          <p:cNvPr id="103" name="Google Shape;103;p16"/>
          <p:cNvSpPr txBox="1">
            <a:spLocks noGrp="1"/>
          </p:cNvSpPr>
          <p:nvPr>
            <p:ph type="body" idx="1"/>
          </p:nvPr>
        </p:nvSpPr>
        <p:spPr>
          <a:xfrm>
            <a:off x="251520" y="404664"/>
            <a:ext cx="3106688" cy="5721503"/>
          </a:xfrm>
          <a:prstGeom prst="rect">
            <a:avLst/>
          </a:prstGeom>
          <a:noFill/>
          <a:ln>
            <a:noFill/>
          </a:ln>
        </p:spPr>
        <p:txBody>
          <a:bodyPr spcFirstLastPara="1" wrap="square" lIns="91425" tIns="45700" rIns="91425" bIns="45700" anchor="t" anchorCtr="0">
            <a:noAutofit/>
          </a:bodyPr>
          <a:lstStyle>
            <a:lvl1pPr marL="457200" marR="0" lvl="0" indent="-320040" algn="l" rtl="0">
              <a:lnSpc>
                <a:spcPct val="100000"/>
              </a:lnSpc>
              <a:spcBef>
                <a:spcPts val="1000"/>
              </a:spcBef>
              <a:spcAft>
                <a:spcPts val="0"/>
              </a:spcAft>
              <a:buClr>
                <a:schemeClr val="accent1"/>
              </a:buClr>
              <a:buSzPts val="1440"/>
              <a:buFont typeface="Noto Sans Symbols"/>
              <a:buChar char="►"/>
              <a:defRPr sz="1800" b="0" i="0" u="none" strike="noStrike" cap="none">
                <a:solidFill>
                  <a:srgbClr val="3F3F3F"/>
                </a:solidFill>
                <a:latin typeface="Trebuchet MS"/>
                <a:ea typeface="Trebuchet MS"/>
                <a:cs typeface="Trebuchet MS"/>
                <a:sym typeface="Trebuchet MS"/>
              </a:defRPr>
            </a:lvl1pPr>
            <a:lvl2pPr marL="914400" marR="0" lvl="1" indent="-309880" algn="l" rtl="0">
              <a:lnSpc>
                <a:spcPct val="100000"/>
              </a:lnSpc>
              <a:spcBef>
                <a:spcPts val="1000"/>
              </a:spcBef>
              <a:spcAft>
                <a:spcPts val="0"/>
              </a:spcAft>
              <a:buClr>
                <a:schemeClr val="accent1"/>
              </a:buClr>
              <a:buSzPts val="1280"/>
              <a:buFont typeface="Noto Sans Symbols"/>
              <a:buChar char="►"/>
              <a:defRPr sz="1600" b="0" i="0" u="none" strike="noStrike" cap="none">
                <a:solidFill>
                  <a:srgbClr val="3F3F3F"/>
                </a:solidFill>
                <a:latin typeface="Trebuchet MS"/>
                <a:ea typeface="Trebuchet MS"/>
                <a:cs typeface="Trebuchet MS"/>
                <a:sym typeface="Trebuchet MS"/>
              </a:defRPr>
            </a:lvl2pPr>
            <a:lvl3pPr marL="1371600" marR="0" lvl="2" indent="-299719" algn="l" rtl="0">
              <a:lnSpc>
                <a:spcPct val="100000"/>
              </a:lnSpc>
              <a:spcBef>
                <a:spcPts val="1000"/>
              </a:spcBef>
              <a:spcAft>
                <a:spcPts val="0"/>
              </a:spcAft>
              <a:buClr>
                <a:schemeClr val="accent1"/>
              </a:buClr>
              <a:buSzPts val="1120"/>
              <a:buFont typeface="Noto Sans Symbols"/>
              <a:buChar char="►"/>
              <a:defRPr sz="1400" b="0" i="0" u="none" strike="noStrike" cap="none">
                <a:solidFill>
                  <a:srgbClr val="3F3F3F"/>
                </a:solidFill>
                <a:latin typeface="Trebuchet MS"/>
                <a:ea typeface="Trebuchet MS"/>
                <a:cs typeface="Trebuchet MS"/>
                <a:sym typeface="Trebuchet MS"/>
              </a:defRPr>
            </a:lvl3pPr>
            <a:lvl4pPr marL="1828800" marR="0" lvl="3" indent="-289560" algn="l" rtl="0">
              <a:lnSpc>
                <a:spcPct val="100000"/>
              </a:lnSpc>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4pPr>
            <a:lvl5pPr marL="2286000" marR="0" lvl="4" indent="-289560" algn="l" rtl="0">
              <a:lnSpc>
                <a:spcPct val="100000"/>
              </a:lnSpc>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5pPr>
            <a:lvl6pPr marL="2743200" marR="0" lvl="5" indent="-289560" algn="l" rtl="0">
              <a:lnSpc>
                <a:spcPct val="100000"/>
              </a:lnSpc>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6pPr>
            <a:lvl7pPr marL="3200400" marR="0" lvl="6" indent="-289560" algn="l" rtl="0">
              <a:lnSpc>
                <a:spcPct val="100000"/>
              </a:lnSpc>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7pPr>
            <a:lvl8pPr marL="3657600" marR="0" lvl="7" indent="-289559" algn="l" rtl="0">
              <a:lnSpc>
                <a:spcPct val="100000"/>
              </a:lnSpc>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8pPr>
            <a:lvl9pPr marL="4114800" marR="0" lvl="8" indent="-289559" algn="l" rtl="0">
              <a:lnSpc>
                <a:spcPct val="100000"/>
              </a:lnSpc>
              <a:spcBef>
                <a:spcPts val="1000"/>
              </a:spcBef>
              <a:spcAft>
                <a:spcPts val="0"/>
              </a:spcAft>
              <a:buClr>
                <a:schemeClr val="accent1"/>
              </a:buClr>
              <a:buSzPts val="960"/>
              <a:buFont typeface="Noto Sans Symbols"/>
              <a:buChar char="►"/>
              <a:defRPr sz="1200" b="0" i="0" u="none" strike="noStrike" cap="none">
                <a:solidFill>
                  <a:srgbClr val="3F3F3F"/>
                </a:solidFill>
                <a:latin typeface="Trebuchet MS"/>
                <a:ea typeface="Trebuchet MS"/>
                <a:cs typeface="Trebuchet MS"/>
                <a:sym typeface="Trebuchet MS"/>
              </a:defRPr>
            </a:lvl9pPr>
          </a:lstStyle>
          <a:p>
            <a:endParaRPr/>
          </a:p>
        </p:txBody>
      </p:sp>
      <p:pic>
        <p:nvPicPr>
          <p:cNvPr id="104" name="Google Shape;104;p16"/>
          <p:cNvPicPr preferRelativeResize="0"/>
          <p:nvPr/>
        </p:nvPicPr>
        <p:blipFill rotWithShape="1">
          <a:blip r:embed="rId2">
            <a:alphaModFix/>
          </a:blip>
          <a:srcRect t="29694" b="32998"/>
          <a:stretch/>
        </p:blipFill>
        <p:spPr>
          <a:xfrm>
            <a:off x="0" y="6269423"/>
            <a:ext cx="1475884" cy="550617"/>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matchingName="Rubrikbild">
  <p:cSld name="Rubrikbild">
    <p:spTree>
      <p:nvGrpSpPr>
        <p:cNvPr id="1" name="Shape 122"/>
        <p:cNvGrpSpPr/>
        <p:nvPr/>
      </p:nvGrpSpPr>
      <p:grpSpPr>
        <a:xfrm>
          <a:off x="0" y="0"/>
          <a:ext cx="0" cy="0"/>
          <a:chOff x="0" y="0"/>
          <a:chExt cx="0" cy="0"/>
        </a:xfrm>
      </p:grpSpPr>
      <p:grpSp>
        <p:nvGrpSpPr>
          <p:cNvPr id="123" name="Google Shape;123;p18"/>
          <p:cNvGrpSpPr/>
          <p:nvPr/>
        </p:nvGrpSpPr>
        <p:grpSpPr>
          <a:xfrm>
            <a:off x="-8466" y="-8468"/>
            <a:ext cx="9171316" cy="6874935"/>
            <a:chOff x="-8466" y="-8468"/>
            <a:chExt cx="9171316" cy="6874935"/>
          </a:xfrm>
        </p:grpSpPr>
        <p:cxnSp>
          <p:nvCxnSpPr>
            <p:cNvPr id="124" name="Google Shape;124;p18"/>
            <p:cNvCxnSpPr/>
            <p:nvPr/>
          </p:nvCxnSpPr>
          <p:spPr>
            <a:xfrm rot="10800000" flipH="1">
              <a:off x="5130830" y="4175605"/>
              <a:ext cx="4022475" cy="2682396"/>
            </a:xfrm>
            <a:prstGeom prst="straightConnector1">
              <a:avLst/>
            </a:prstGeom>
            <a:noFill/>
            <a:ln w="9525" cap="flat" cmpd="sng">
              <a:solidFill>
                <a:schemeClr val="accent1">
                  <a:alpha val="69019"/>
                </a:schemeClr>
              </a:solidFill>
              <a:prstDash val="solid"/>
              <a:round/>
              <a:headEnd type="none" w="sm" len="sm"/>
              <a:tailEnd type="none" w="sm" len="sm"/>
            </a:ln>
          </p:spPr>
        </p:cxnSp>
        <p:cxnSp>
          <p:nvCxnSpPr>
            <p:cNvPr id="125" name="Google Shape;125;p18"/>
            <p:cNvCxnSpPr/>
            <p:nvPr/>
          </p:nvCxnSpPr>
          <p:spPr>
            <a:xfrm>
              <a:off x="7042707" y="0"/>
              <a:ext cx="1219200" cy="6858000"/>
            </a:xfrm>
            <a:prstGeom prst="straightConnector1">
              <a:avLst/>
            </a:prstGeom>
            <a:noFill/>
            <a:ln w="9525" cap="flat" cmpd="sng">
              <a:solidFill>
                <a:schemeClr val="accent1">
                  <a:alpha val="69019"/>
                </a:schemeClr>
              </a:solidFill>
              <a:prstDash val="solid"/>
              <a:round/>
              <a:headEnd type="none" w="sm" len="sm"/>
              <a:tailEnd type="none" w="sm" len="sm"/>
            </a:ln>
          </p:spPr>
        </p:cxnSp>
        <p:sp>
          <p:nvSpPr>
            <p:cNvPr id="126" name="Google Shape;126;p18"/>
            <p:cNvSpPr/>
            <p:nvPr/>
          </p:nvSpPr>
          <p:spPr>
            <a:xfrm>
              <a:off x="6891896" y="1"/>
              <a:ext cx="2269442" cy="6866466"/>
            </a:xfrm>
            <a:custGeom>
              <a:avLst/>
              <a:gdLst/>
              <a:ahLst/>
              <a:cxnLst/>
              <a:rect l="l" t="t" r="r" b="b"/>
              <a:pathLst>
                <a:path w="2269442" h="6866466" extrusionOk="0">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4901"/>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7" name="Google Shape;127;p18"/>
            <p:cNvSpPr/>
            <p:nvPr/>
          </p:nvSpPr>
          <p:spPr>
            <a:xfrm>
              <a:off x="7205158" y="-8467"/>
              <a:ext cx="1948147" cy="6866467"/>
            </a:xfrm>
            <a:custGeom>
              <a:avLst/>
              <a:gdLst/>
              <a:ahLst/>
              <a:cxnLst/>
              <a:rect l="l" t="t" r="r" b="b"/>
              <a:pathLst>
                <a:path w="1948147" h="6866467" extrusionOk="0">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8" name="Google Shape;128;p18"/>
            <p:cNvSpPr/>
            <p:nvPr/>
          </p:nvSpPr>
          <p:spPr>
            <a:xfrm>
              <a:off x="6637896" y="3920066"/>
              <a:ext cx="2513565" cy="2937933"/>
            </a:xfrm>
            <a:custGeom>
              <a:avLst/>
              <a:gdLst/>
              <a:ahLst/>
              <a:cxnLst/>
              <a:rect l="l" t="t" r="r" b="b"/>
              <a:pathLst>
                <a:path w="3259667" h="3810000" extrusionOk="0">
                  <a:moveTo>
                    <a:pt x="0" y="3810000"/>
                  </a:moveTo>
                  <a:lnTo>
                    <a:pt x="3251200" y="0"/>
                  </a:lnTo>
                  <a:cubicBezTo>
                    <a:pt x="3254022" y="1270000"/>
                    <a:pt x="3256845" y="2540000"/>
                    <a:pt x="3259667" y="3810000"/>
                  </a:cubicBezTo>
                  <a:lnTo>
                    <a:pt x="0" y="3810000"/>
                  </a:lnTo>
                  <a:close/>
                </a:path>
              </a:pathLst>
            </a:custGeom>
            <a:solidFill>
              <a:srgbClr val="864EA9">
                <a:alpha val="65098"/>
              </a:srgb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9" name="Google Shape;129;p18"/>
            <p:cNvSpPr/>
            <p:nvPr/>
          </p:nvSpPr>
          <p:spPr>
            <a:xfrm>
              <a:off x="7010429" y="-8467"/>
              <a:ext cx="2142876" cy="6866467"/>
            </a:xfrm>
            <a:custGeom>
              <a:avLst/>
              <a:gdLst/>
              <a:ahLst/>
              <a:cxnLst/>
              <a:rect l="l" t="t" r="r" b="b"/>
              <a:pathLst>
                <a:path w="2853267" h="6866467" extrusionOk="0">
                  <a:moveTo>
                    <a:pt x="0" y="0"/>
                  </a:moveTo>
                  <a:lnTo>
                    <a:pt x="2472267" y="6866467"/>
                  </a:lnTo>
                  <a:lnTo>
                    <a:pt x="2853267" y="6858000"/>
                  </a:lnTo>
                  <a:lnTo>
                    <a:pt x="2853267" y="0"/>
                  </a:lnTo>
                  <a:lnTo>
                    <a:pt x="0" y="0"/>
                  </a:lnTo>
                  <a:close/>
                </a:path>
              </a:pathLst>
            </a:custGeom>
            <a:solidFill>
              <a:srgbClr val="864EA9">
                <a:alpha val="49019"/>
              </a:srgbClr>
            </a:solidFill>
            <a:ln>
              <a:noFill/>
            </a:ln>
          </p:spPr>
        </p:sp>
        <p:sp>
          <p:nvSpPr>
            <p:cNvPr id="130" name="Google Shape;130;p18"/>
            <p:cNvSpPr/>
            <p:nvPr/>
          </p:nvSpPr>
          <p:spPr>
            <a:xfrm>
              <a:off x="8295776" y="-8467"/>
              <a:ext cx="857530" cy="6866467"/>
            </a:xfrm>
            <a:custGeom>
              <a:avLst/>
              <a:gdLst/>
              <a:ahLst/>
              <a:cxnLst/>
              <a:rect l="l" t="t" r="r" b="b"/>
              <a:pathLst>
                <a:path w="1286933" h="6866467" extrusionOk="0">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69019"/>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1" name="Google Shape;131;p18"/>
            <p:cNvSpPr/>
            <p:nvPr/>
          </p:nvSpPr>
          <p:spPr>
            <a:xfrm>
              <a:off x="8094165" y="-8468"/>
              <a:ext cx="1066770" cy="6866467"/>
            </a:xfrm>
            <a:custGeom>
              <a:avLst/>
              <a:gdLst/>
              <a:ahLst/>
              <a:cxnLst/>
              <a:rect l="l" t="t" r="r" b="b"/>
              <a:pathLst>
                <a:path w="1270244" h="6866467" extrusionOk="0">
                  <a:moveTo>
                    <a:pt x="0" y="0"/>
                  </a:moveTo>
                  <a:lnTo>
                    <a:pt x="1117600" y="6866467"/>
                  </a:lnTo>
                  <a:lnTo>
                    <a:pt x="1270000" y="6866467"/>
                  </a:lnTo>
                  <a:cubicBezTo>
                    <a:pt x="1272822" y="4574822"/>
                    <a:pt x="1250245" y="2291645"/>
                    <a:pt x="1253067" y="0"/>
                  </a:cubicBezTo>
                  <a:lnTo>
                    <a:pt x="0" y="0"/>
                  </a:lnTo>
                  <a:close/>
                </a:path>
              </a:pathLst>
            </a:custGeom>
            <a:solidFill>
              <a:srgbClr val="514DAA">
                <a:alpha val="81176"/>
              </a:srgb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2" name="Google Shape;132;p18"/>
            <p:cNvSpPr/>
            <p:nvPr/>
          </p:nvSpPr>
          <p:spPr>
            <a:xfrm>
              <a:off x="8068764" y="4893733"/>
              <a:ext cx="1094086" cy="1964267"/>
            </a:xfrm>
            <a:custGeom>
              <a:avLst/>
              <a:gdLst/>
              <a:ahLst/>
              <a:cxnLst/>
              <a:rect l="l" t="t" r="r" b="b"/>
              <a:pathLst>
                <a:path w="1820333" h="3268133" extrusionOk="0">
                  <a:moveTo>
                    <a:pt x="0" y="3268133"/>
                  </a:moveTo>
                  <a:lnTo>
                    <a:pt x="1811866" y="0"/>
                  </a:lnTo>
                  <a:cubicBezTo>
                    <a:pt x="1814688" y="1086555"/>
                    <a:pt x="1817511" y="2173111"/>
                    <a:pt x="1820333" y="3259666"/>
                  </a:cubicBezTo>
                  <a:lnTo>
                    <a:pt x="0" y="3268133"/>
                  </a:lnTo>
                  <a:close/>
                </a:path>
              </a:pathLst>
            </a:custGeom>
            <a:solidFill>
              <a:srgbClr val="864EA9">
                <a:alpha val="65098"/>
              </a:srgb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3" name="Google Shape;133;p18"/>
            <p:cNvSpPr/>
            <p:nvPr/>
          </p:nvSpPr>
          <p:spPr>
            <a:xfrm>
              <a:off x="-8466" y="-8468"/>
              <a:ext cx="863600" cy="5698067"/>
            </a:xfrm>
            <a:custGeom>
              <a:avLst/>
              <a:gdLst/>
              <a:ahLst/>
              <a:cxnLst/>
              <a:rect l="l" t="t" r="r" b="b"/>
              <a:pathLst>
                <a:path w="863600" h="5698067" extrusionOk="0">
                  <a:moveTo>
                    <a:pt x="0" y="8467"/>
                  </a:moveTo>
                  <a:lnTo>
                    <a:pt x="863600" y="0"/>
                  </a:lnTo>
                  <a:lnTo>
                    <a:pt x="863600" y="16934"/>
                  </a:lnTo>
                  <a:lnTo>
                    <a:pt x="0" y="5698067"/>
                  </a:lnTo>
                  <a:lnTo>
                    <a:pt x="0" y="8467"/>
                  </a:lnTo>
                  <a:close/>
                </a:path>
              </a:pathLst>
            </a:custGeom>
            <a:solidFill>
              <a:schemeClr val="accent1">
                <a:alpha val="83921"/>
              </a:schemeClr>
            </a:solidFill>
            <a:ln>
              <a:noFill/>
            </a:ln>
          </p:spPr>
        </p:sp>
      </p:grpSp>
      <p:sp>
        <p:nvSpPr>
          <p:cNvPr id="134" name="Google Shape;134;p18"/>
          <p:cNvSpPr txBox="1">
            <a:spLocks noGrp="1"/>
          </p:cNvSpPr>
          <p:nvPr>
            <p:ph type="subTitle" idx="1"/>
          </p:nvPr>
        </p:nvSpPr>
        <p:spPr>
          <a:xfrm>
            <a:off x="1130595" y="4050834"/>
            <a:ext cx="5826719" cy="1096899"/>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1000"/>
              </a:spcBef>
              <a:spcAft>
                <a:spcPts val="0"/>
              </a:spcAft>
              <a:buClr>
                <a:schemeClr val="accent1"/>
              </a:buClr>
              <a:buSzPts val="1440"/>
              <a:buFont typeface="Noto Sans Symbols"/>
              <a:buNone/>
              <a:defRPr sz="1800" b="0" i="0" u="none" strike="noStrike" cap="none">
                <a:solidFill>
                  <a:srgbClr val="7F7F7F"/>
                </a:solidFill>
                <a:latin typeface="Trebuchet MS"/>
                <a:ea typeface="Trebuchet MS"/>
                <a:cs typeface="Trebuchet MS"/>
                <a:sym typeface="Trebuchet MS"/>
              </a:defRPr>
            </a:lvl1pPr>
            <a:lvl2pPr marR="0" lvl="1" algn="ctr" rtl="0">
              <a:lnSpc>
                <a:spcPct val="100000"/>
              </a:lnSpc>
              <a:spcBef>
                <a:spcPts val="1000"/>
              </a:spcBef>
              <a:spcAft>
                <a:spcPts val="0"/>
              </a:spcAft>
              <a:buClr>
                <a:schemeClr val="accent1"/>
              </a:buClr>
              <a:buSzPts val="1280"/>
              <a:buFont typeface="Noto Sans Symbols"/>
              <a:buNone/>
              <a:defRPr sz="1600" b="0" i="0" u="none" strike="noStrike" cap="none">
                <a:solidFill>
                  <a:srgbClr val="888888"/>
                </a:solidFill>
                <a:latin typeface="Trebuchet MS"/>
                <a:ea typeface="Trebuchet MS"/>
                <a:cs typeface="Trebuchet MS"/>
                <a:sym typeface="Trebuchet MS"/>
              </a:defRPr>
            </a:lvl2pPr>
            <a:lvl3pPr marR="0" lvl="2" algn="ctr" rtl="0">
              <a:lnSpc>
                <a:spcPct val="100000"/>
              </a:lnSpc>
              <a:spcBef>
                <a:spcPts val="1000"/>
              </a:spcBef>
              <a:spcAft>
                <a:spcPts val="0"/>
              </a:spcAft>
              <a:buClr>
                <a:schemeClr val="accent1"/>
              </a:buClr>
              <a:buSzPts val="1120"/>
              <a:buFont typeface="Noto Sans Symbols"/>
              <a:buNone/>
              <a:defRPr sz="1400" b="0" i="0" u="none" strike="noStrike" cap="none">
                <a:solidFill>
                  <a:srgbClr val="888888"/>
                </a:solidFill>
                <a:latin typeface="Trebuchet MS"/>
                <a:ea typeface="Trebuchet MS"/>
                <a:cs typeface="Trebuchet MS"/>
                <a:sym typeface="Trebuchet MS"/>
              </a:defRPr>
            </a:lvl3pPr>
            <a:lvl4pPr marR="0" lvl="3" algn="ctr" rtl="0">
              <a:lnSpc>
                <a:spcPct val="100000"/>
              </a:lnSpc>
              <a:spcBef>
                <a:spcPts val="1000"/>
              </a:spcBef>
              <a:spcAft>
                <a:spcPts val="0"/>
              </a:spcAft>
              <a:buClr>
                <a:schemeClr val="accent1"/>
              </a:buClr>
              <a:buSzPts val="960"/>
              <a:buFont typeface="Noto Sans Symbols"/>
              <a:buNone/>
              <a:defRPr sz="1200" b="0" i="0" u="none" strike="noStrike" cap="none">
                <a:solidFill>
                  <a:srgbClr val="888888"/>
                </a:solidFill>
                <a:latin typeface="Trebuchet MS"/>
                <a:ea typeface="Trebuchet MS"/>
                <a:cs typeface="Trebuchet MS"/>
                <a:sym typeface="Trebuchet MS"/>
              </a:defRPr>
            </a:lvl4pPr>
            <a:lvl5pPr marR="0" lvl="4" algn="ctr" rtl="0">
              <a:lnSpc>
                <a:spcPct val="100000"/>
              </a:lnSpc>
              <a:spcBef>
                <a:spcPts val="1000"/>
              </a:spcBef>
              <a:spcAft>
                <a:spcPts val="0"/>
              </a:spcAft>
              <a:buClr>
                <a:schemeClr val="accent1"/>
              </a:buClr>
              <a:buSzPts val="960"/>
              <a:buFont typeface="Noto Sans Symbols"/>
              <a:buNone/>
              <a:defRPr sz="1200" b="0" i="0" u="none" strike="noStrike" cap="none">
                <a:solidFill>
                  <a:srgbClr val="888888"/>
                </a:solidFill>
                <a:latin typeface="Trebuchet MS"/>
                <a:ea typeface="Trebuchet MS"/>
                <a:cs typeface="Trebuchet MS"/>
                <a:sym typeface="Trebuchet MS"/>
              </a:defRPr>
            </a:lvl5pPr>
            <a:lvl6pPr marR="0" lvl="5" algn="ctr" rtl="0">
              <a:lnSpc>
                <a:spcPct val="100000"/>
              </a:lnSpc>
              <a:spcBef>
                <a:spcPts val="1000"/>
              </a:spcBef>
              <a:spcAft>
                <a:spcPts val="0"/>
              </a:spcAft>
              <a:buClr>
                <a:schemeClr val="accent1"/>
              </a:buClr>
              <a:buSzPts val="960"/>
              <a:buFont typeface="Noto Sans Symbols"/>
              <a:buNone/>
              <a:defRPr sz="1200" b="0" i="0" u="none" strike="noStrike" cap="none">
                <a:solidFill>
                  <a:srgbClr val="888888"/>
                </a:solidFill>
                <a:latin typeface="Trebuchet MS"/>
                <a:ea typeface="Trebuchet MS"/>
                <a:cs typeface="Trebuchet MS"/>
                <a:sym typeface="Trebuchet MS"/>
              </a:defRPr>
            </a:lvl6pPr>
            <a:lvl7pPr marR="0" lvl="6" algn="ctr" rtl="0">
              <a:lnSpc>
                <a:spcPct val="100000"/>
              </a:lnSpc>
              <a:spcBef>
                <a:spcPts val="1000"/>
              </a:spcBef>
              <a:spcAft>
                <a:spcPts val="0"/>
              </a:spcAft>
              <a:buClr>
                <a:schemeClr val="accent1"/>
              </a:buClr>
              <a:buSzPts val="960"/>
              <a:buFont typeface="Noto Sans Symbols"/>
              <a:buNone/>
              <a:defRPr sz="1200" b="0" i="0" u="none" strike="noStrike" cap="none">
                <a:solidFill>
                  <a:srgbClr val="888888"/>
                </a:solidFill>
                <a:latin typeface="Trebuchet MS"/>
                <a:ea typeface="Trebuchet MS"/>
                <a:cs typeface="Trebuchet MS"/>
                <a:sym typeface="Trebuchet MS"/>
              </a:defRPr>
            </a:lvl7pPr>
            <a:lvl8pPr marR="0" lvl="7" algn="ctr" rtl="0">
              <a:lnSpc>
                <a:spcPct val="100000"/>
              </a:lnSpc>
              <a:spcBef>
                <a:spcPts val="1000"/>
              </a:spcBef>
              <a:spcAft>
                <a:spcPts val="0"/>
              </a:spcAft>
              <a:buClr>
                <a:schemeClr val="accent1"/>
              </a:buClr>
              <a:buSzPts val="960"/>
              <a:buFont typeface="Noto Sans Symbols"/>
              <a:buNone/>
              <a:defRPr sz="1200" b="0" i="0" u="none" strike="noStrike" cap="none">
                <a:solidFill>
                  <a:srgbClr val="888888"/>
                </a:solidFill>
                <a:latin typeface="Trebuchet MS"/>
                <a:ea typeface="Trebuchet MS"/>
                <a:cs typeface="Trebuchet MS"/>
                <a:sym typeface="Trebuchet MS"/>
              </a:defRPr>
            </a:lvl8pPr>
            <a:lvl9pPr marR="0" lvl="8" algn="ctr" rtl="0">
              <a:lnSpc>
                <a:spcPct val="100000"/>
              </a:lnSpc>
              <a:spcBef>
                <a:spcPts val="1000"/>
              </a:spcBef>
              <a:spcAft>
                <a:spcPts val="0"/>
              </a:spcAft>
              <a:buClr>
                <a:schemeClr val="accent1"/>
              </a:buClr>
              <a:buSzPts val="960"/>
              <a:buFont typeface="Noto Sans Symbols"/>
              <a:buNone/>
              <a:defRPr sz="1200" b="0" i="0" u="none" strike="noStrike" cap="none">
                <a:solidFill>
                  <a:srgbClr val="888888"/>
                </a:solidFill>
                <a:latin typeface="Trebuchet MS"/>
                <a:ea typeface="Trebuchet MS"/>
                <a:cs typeface="Trebuchet MS"/>
                <a:sym typeface="Trebuchet MS"/>
              </a:defRPr>
            </a:lvl9pPr>
          </a:lstStyle>
          <a:p>
            <a:endParaRPr/>
          </a:p>
        </p:txBody>
      </p:sp>
      <p:pic>
        <p:nvPicPr>
          <p:cNvPr id="135" name="Google Shape;135;p18"/>
          <p:cNvPicPr preferRelativeResize="0"/>
          <p:nvPr/>
        </p:nvPicPr>
        <p:blipFill rotWithShape="1">
          <a:blip r:embed="rId2">
            <a:alphaModFix/>
          </a:blip>
          <a:srcRect t="29694" b="32998"/>
          <a:stretch/>
        </p:blipFill>
        <p:spPr>
          <a:xfrm>
            <a:off x="0" y="6269423"/>
            <a:ext cx="1475884" cy="550617"/>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matchingName="Rubrikbild">
  <p:cSld name="Rubrikbild">
    <p:spTree>
      <p:nvGrpSpPr>
        <p:cNvPr id="1" name="Shape 153"/>
        <p:cNvGrpSpPr/>
        <p:nvPr/>
      </p:nvGrpSpPr>
      <p:grpSpPr>
        <a:xfrm>
          <a:off x="0" y="0"/>
          <a:ext cx="0" cy="0"/>
          <a:chOff x="0" y="0"/>
          <a:chExt cx="0" cy="0"/>
        </a:xfrm>
      </p:grpSpPr>
      <p:grpSp>
        <p:nvGrpSpPr>
          <p:cNvPr id="154" name="Google Shape;154;p20"/>
          <p:cNvGrpSpPr/>
          <p:nvPr/>
        </p:nvGrpSpPr>
        <p:grpSpPr>
          <a:xfrm>
            <a:off x="-8466" y="-8468"/>
            <a:ext cx="9171316" cy="6874935"/>
            <a:chOff x="-8466" y="-8468"/>
            <a:chExt cx="9171316" cy="6874935"/>
          </a:xfrm>
        </p:grpSpPr>
        <p:cxnSp>
          <p:nvCxnSpPr>
            <p:cNvPr id="155" name="Google Shape;155;p20"/>
            <p:cNvCxnSpPr/>
            <p:nvPr/>
          </p:nvCxnSpPr>
          <p:spPr>
            <a:xfrm rot="10800000" flipH="1">
              <a:off x="5130830" y="4175605"/>
              <a:ext cx="4022475" cy="2682396"/>
            </a:xfrm>
            <a:prstGeom prst="straightConnector1">
              <a:avLst/>
            </a:prstGeom>
            <a:noFill/>
            <a:ln w="9525" cap="flat" cmpd="sng">
              <a:solidFill>
                <a:schemeClr val="accent1">
                  <a:alpha val="69019"/>
                </a:schemeClr>
              </a:solidFill>
              <a:prstDash val="solid"/>
              <a:round/>
              <a:headEnd type="none" w="sm" len="sm"/>
              <a:tailEnd type="none" w="sm" len="sm"/>
            </a:ln>
          </p:spPr>
        </p:cxnSp>
        <p:cxnSp>
          <p:nvCxnSpPr>
            <p:cNvPr id="156" name="Google Shape;156;p20"/>
            <p:cNvCxnSpPr/>
            <p:nvPr/>
          </p:nvCxnSpPr>
          <p:spPr>
            <a:xfrm>
              <a:off x="7042707" y="0"/>
              <a:ext cx="1219200" cy="6858000"/>
            </a:xfrm>
            <a:prstGeom prst="straightConnector1">
              <a:avLst/>
            </a:prstGeom>
            <a:noFill/>
            <a:ln w="9525" cap="flat" cmpd="sng">
              <a:solidFill>
                <a:schemeClr val="accent1">
                  <a:alpha val="69019"/>
                </a:schemeClr>
              </a:solidFill>
              <a:prstDash val="solid"/>
              <a:round/>
              <a:headEnd type="none" w="sm" len="sm"/>
              <a:tailEnd type="none" w="sm" len="sm"/>
            </a:ln>
          </p:spPr>
        </p:cxnSp>
        <p:sp>
          <p:nvSpPr>
            <p:cNvPr id="157" name="Google Shape;157;p20"/>
            <p:cNvSpPr/>
            <p:nvPr/>
          </p:nvSpPr>
          <p:spPr>
            <a:xfrm>
              <a:off x="6891896" y="1"/>
              <a:ext cx="2269442" cy="6866466"/>
            </a:xfrm>
            <a:custGeom>
              <a:avLst/>
              <a:gdLst/>
              <a:ahLst/>
              <a:cxnLst/>
              <a:rect l="l" t="t" r="r" b="b"/>
              <a:pathLst>
                <a:path w="2269442" h="6866466" extrusionOk="0">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4901"/>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8" name="Google Shape;158;p20"/>
            <p:cNvSpPr/>
            <p:nvPr/>
          </p:nvSpPr>
          <p:spPr>
            <a:xfrm>
              <a:off x="7205158" y="-8467"/>
              <a:ext cx="1948147" cy="6866467"/>
            </a:xfrm>
            <a:custGeom>
              <a:avLst/>
              <a:gdLst/>
              <a:ahLst/>
              <a:cxnLst/>
              <a:rect l="l" t="t" r="r" b="b"/>
              <a:pathLst>
                <a:path w="1948147" h="6866467" extrusionOk="0">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9" name="Google Shape;159;p20"/>
            <p:cNvSpPr/>
            <p:nvPr/>
          </p:nvSpPr>
          <p:spPr>
            <a:xfrm>
              <a:off x="6637896" y="3920066"/>
              <a:ext cx="2513565" cy="2937933"/>
            </a:xfrm>
            <a:custGeom>
              <a:avLst/>
              <a:gdLst/>
              <a:ahLst/>
              <a:cxnLst/>
              <a:rect l="l" t="t" r="r" b="b"/>
              <a:pathLst>
                <a:path w="3259667" h="3810000" extrusionOk="0">
                  <a:moveTo>
                    <a:pt x="0" y="3810000"/>
                  </a:moveTo>
                  <a:lnTo>
                    <a:pt x="3251200" y="0"/>
                  </a:lnTo>
                  <a:cubicBezTo>
                    <a:pt x="3254022" y="1270000"/>
                    <a:pt x="3256845" y="2540000"/>
                    <a:pt x="3259667" y="3810000"/>
                  </a:cubicBezTo>
                  <a:lnTo>
                    <a:pt x="0" y="3810000"/>
                  </a:lnTo>
                  <a:close/>
                </a:path>
              </a:pathLst>
            </a:custGeom>
            <a:solidFill>
              <a:srgbClr val="C59A00">
                <a:alpha val="65098"/>
              </a:srgb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0" name="Google Shape;160;p20"/>
            <p:cNvSpPr/>
            <p:nvPr/>
          </p:nvSpPr>
          <p:spPr>
            <a:xfrm>
              <a:off x="7010429" y="-8467"/>
              <a:ext cx="2142876" cy="6866467"/>
            </a:xfrm>
            <a:custGeom>
              <a:avLst/>
              <a:gdLst/>
              <a:ahLst/>
              <a:cxnLst/>
              <a:rect l="l" t="t" r="r" b="b"/>
              <a:pathLst>
                <a:path w="2853267" h="6866467" extrusionOk="0">
                  <a:moveTo>
                    <a:pt x="0" y="0"/>
                  </a:moveTo>
                  <a:lnTo>
                    <a:pt x="2472267" y="6866467"/>
                  </a:lnTo>
                  <a:lnTo>
                    <a:pt x="2853267" y="6858000"/>
                  </a:lnTo>
                  <a:lnTo>
                    <a:pt x="2853267" y="0"/>
                  </a:lnTo>
                  <a:lnTo>
                    <a:pt x="0" y="0"/>
                  </a:lnTo>
                  <a:close/>
                </a:path>
              </a:pathLst>
            </a:custGeom>
            <a:solidFill>
              <a:srgbClr val="C59A00">
                <a:alpha val="49019"/>
              </a:srgbClr>
            </a:solidFill>
            <a:ln>
              <a:noFill/>
            </a:ln>
          </p:spPr>
        </p:sp>
        <p:sp>
          <p:nvSpPr>
            <p:cNvPr id="161" name="Google Shape;161;p20"/>
            <p:cNvSpPr/>
            <p:nvPr/>
          </p:nvSpPr>
          <p:spPr>
            <a:xfrm>
              <a:off x="8295776" y="-8467"/>
              <a:ext cx="857530" cy="6866467"/>
            </a:xfrm>
            <a:custGeom>
              <a:avLst/>
              <a:gdLst/>
              <a:ahLst/>
              <a:cxnLst/>
              <a:rect l="l" t="t" r="r" b="b"/>
              <a:pathLst>
                <a:path w="1286933" h="6866467" extrusionOk="0">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69019"/>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2" name="Google Shape;162;p20"/>
            <p:cNvSpPr/>
            <p:nvPr/>
          </p:nvSpPr>
          <p:spPr>
            <a:xfrm>
              <a:off x="8094165" y="-8468"/>
              <a:ext cx="1066770" cy="6866467"/>
            </a:xfrm>
            <a:custGeom>
              <a:avLst/>
              <a:gdLst/>
              <a:ahLst/>
              <a:cxnLst/>
              <a:rect l="l" t="t" r="r" b="b"/>
              <a:pathLst>
                <a:path w="1270244" h="6866467" extrusionOk="0">
                  <a:moveTo>
                    <a:pt x="0" y="0"/>
                  </a:moveTo>
                  <a:lnTo>
                    <a:pt x="1117600" y="6866467"/>
                  </a:lnTo>
                  <a:lnTo>
                    <a:pt x="1270000" y="6866467"/>
                  </a:lnTo>
                  <a:cubicBezTo>
                    <a:pt x="1272822" y="4574822"/>
                    <a:pt x="1250245" y="2291645"/>
                    <a:pt x="1253067" y="0"/>
                  </a:cubicBezTo>
                  <a:lnTo>
                    <a:pt x="0" y="0"/>
                  </a:lnTo>
                  <a:close/>
                </a:path>
              </a:pathLst>
            </a:custGeom>
            <a:solidFill>
              <a:srgbClr val="C96F06">
                <a:alpha val="81176"/>
              </a:srgb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3" name="Google Shape;163;p20"/>
            <p:cNvSpPr/>
            <p:nvPr/>
          </p:nvSpPr>
          <p:spPr>
            <a:xfrm>
              <a:off x="8068764" y="4893733"/>
              <a:ext cx="1094086" cy="1964267"/>
            </a:xfrm>
            <a:custGeom>
              <a:avLst/>
              <a:gdLst/>
              <a:ahLst/>
              <a:cxnLst/>
              <a:rect l="l" t="t" r="r" b="b"/>
              <a:pathLst>
                <a:path w="1820333" h="3268133" extrusionOk="0">
                  <a:moveTo>
                    <a:pt x="0" y="3268133"/>
                  </a:moveTo>
                  <a:lnTo>
                    <a:pt x="1811866" y="0"/>
                  </a:lnTo>
                  <a:cubicBezTo>
                    <a:pt x="1814688" y="1086555"/>
                    <a:pt x="1817511" y="2173111"/>
                    <a:pt x="1820333" y="3259666"/>
                  </a:cubicBezTo>
                  <a:lnTo>
                    <a:pt x="0" y="3268133"/>
                  </a:lnTo>
                  <a:close/>
                </a:path>
              </a:pathLst>
            </a:custGeom>
            <a:solidFill>
              <a:srgbClr val="C59A00">
                <a:alpha val="65098"/>
              </a:srgb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4" name="Google Shape;164;p20"/>
            <p:cNvSpPr/>
            <p:nvPr/>
          </p:nvSpPr>
          <p:spPr>
            <a:xfrm>
              <a:off x="-8466" y="-8468"/>
              <a:ext cx="863600" cy="5698067"/>
            </a:xfrm>
            <a:custGeom>
              <a:avLst/>
              <a:gdLst/>
              <a:ahLst/>
              <a:cxnLst/>
              <a:rect l="l" t="t" r="r" b="b"/>
              <a:pathLst>
                <a:path w="863600" h="5698067" extrusionOk="0">
                  <a:moveTo>
                    <a:pt x="0" y="8467"/>
                  </a:moveTo>
                  <a:lnTo>
                    <a:pt x="863600" y="0"/>
                  </a:lnTo>
                  <a:lnTo>
                    <a:pt x="863600" y="16934"/>
                  </a:lnTo>
                  <a:lnTo>
                    <a:pt x="0" y="5698067"/>
                  </a:lnTo>
                  <a:lnTo>
                    <a:pt x="0" y="8467"/>
                  </a:lnTo>
                  <a:close/>
                </a:path>
              </a:pathLst>
            </a:custGeom>
            <a:solidFill>
              <a:schemeClr val="accent1">
                <a:alpha val="83921"/>
              </a:schemeClr>
            </a:solidFill>
            <a:ln>
              <a:noFill/>
            </a:ln>
          </p:spPr>
        </p:sp>
      </p:grpSp>
      <p:sp>
        <p:nvSpPr>
          <p:cNvPr id="165" name="Google Shape;165;p20"/>
          <p:cNvSpPr txBox="1">
            <a:spLocks noGrp="1"/>
          </p:cNvSpPr>
          <p:nvPr>
            <p:ph type="subTitle" idx="1"/>
          </p:nvPr>
        </p:nvSpPr>
        <p:spPr>
          <a:xfrm>
            <a:off x="1130595" y="4050834"/>
            <a:ext cx="5826719" cy="1096899"/>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1000"/>
              </a:spcBef>
              <a:spcAft>
                <a:spcPts val="0"/>
              </a:spcAft>
              <a:buClr>
                <a:schemeClr val="accent1"/>
              </a:buClr>
              <a:buSzPts val="1440"/>
              <a:buFont typeface="Noto Sans Symbols"/>
              <a:buNone/>
              <a:defRPr sz="1800" b="0" i="0" u="none" strike="noStrike" cap="none">
                <a:solidFill>
                  <a:srgbClr val="7F7F7F"/>
                </a:solidFill>
                <a:latin typeface="Trebuchet MS"/>
                <a:ea typeface="Trebuchet MS"/>
                <a:cs typeface="Trebuchet MS"/>
                <a:sym typeface="Trebuchet MS"/>
              </a:defRPr>
            </a:lvl1pPr>
            <a:lvl2pPr marR="0" lvl="1" algn="ctr" rtl="0">
              <a:lnSpc>
                <a:spcPct val="100000"/>
              </a:lnSpc>
              <a:spcBef>
                <a:spcPts val="1000"/>
              </a:spcBef>
              <a:spcAft>
                <a:spcPts val="0"/>
              </a:spcAft>
              <a:buClr>
                <a:schemeClr val="accent1"/>
              </a:buClr>
              <a:buSzPts val="1280"/>
              <a:buFont typeface="Noto Sans Symbols"/>
              <a:buNone/>
              <a:defRPr sz="1600" b="0" i="0" u="none" strike="noStrike" cap="none">
                <a:solidFill>
                  <a:srgbClr val="888888"/>
                </a:solidFill>
                <a:latin typeface="Trebuchet MS"/>
                <a:ea typeface="Trebuchet MS"/>
                <a:cs typeface="Trebuchet MS"/>
                <a:sym typeface="Trebuchet MS"/>
              </a:defRPr>
            </a:lvl2pPr>
            <a:lvl3pPr marR="0" lvl="2" algn="ctr" rtl="0">
              <a:lnSpc>
                <a:spcPct val="100000"/>
              </a:lnSpc>
              <a:spcBef>
                <a:spcPts val="1000"/>
              </a:spcBef>
              <a:spcAft>
                <a:spcPts val="0"/>
              </a:spcAft>
              <a:buClr>
                <a:schemeClr val="accent1"/>
              </a:buClr>
              <a:buSzPts val="1120"/>
              <a:buFont typeface="Noto Sans Symbols"/>
              <a:buNone/>
              <a:defRPr sz="1400" b="0" i="0" u="none" strike="noStrike" cap="none">
                <a:solidFill>
                  <a:srgbClr val="888888"/>
                </a:solidFill>
                <a:latin typeface="Trebuchet MS"/>
                <a:ea typeface="Trebuchet MS"/>
                <a:cs typeface="Trebuchet MS"/>
                <a:sym typeface="Trebuchet MS"/>
              </a:defRPr>
            </a:lvl3pPr>
            <a:lvl4pPr marR="0" lvl="3" algn="ctr" rtl="0">
              <a:lnSpc>
                <a:spcPct val="100000"/>
              </a:lnSpc>
              <a:spcBef>
                <a:spcPts val="1000"/>
              </a:spcBef>
              <a:spcAft>
                <a:spcPts val="0"/>
              </a:spcAft>
              <a:buClr>
                <a:schemeClr val="accent1"/>
              </a:buClr>
              <a:buSzPts val="960"/>
              <a:buFont typeface="Noto Sans Symbols"/>
              <a:buNone/>
              <a:defRPr sz="1200" b="0" i="0" u="none" strike="noStrike" cap="none">
                <a:solidFill>
                  <a:srgbClr val="888888"/>
                </a:solidFill>
                <a:latin typeface="Trebuchet MS"/>
                <a:ea typeface="Trebuchet MS"/>
                <a:cs typeface="Trebuchet MS"/>
                <a:sym typeface="Trebuchet MS"/>
              </a:defRPr>
            </a:lvl4pPr>
            <a:lvl5pPr marR="0" lvl="4" algn="ctr" rtl="0">
              <a:lnSpc>
                <a:spcPct val="100000"/>
              </a:lnSpc>
              <a:spcBef>
                <a:spcPts val="1000"/>
              </a:spcBef>
              <a:spcAft>
                <a:spcPts val="0"/>
              </a:spcAft>
              <a:buClr>
                <a:schemeClr val="accent1"/>
              </a:buClr>
              <a:buSzPts val="960"/>
              <a:buFont typeface="Noto Sans Symbols"/>
              <a:buNone/>
              <a:defRPr sz="1200" b="0" i="0" u="none" strike="noStrike" cap="none">
                <a:solidFill>
                  <a:srgbClr val="888888"/>
                </a:solidFill>
                <a:latin typeface="Trebuchet MS"/>
                <a:ea typeface="Trebuchet MS"/>
                <a:cs typeface="Trebuchet MS"/>
                <a:sym typeface="Trebuchet MS"/>
              </a:defRPr>
            </a:lvl5pPr>
            <a:lvl6pPr marR="0" lvl="5" algn="ctr" rtl="0">
              <a:lnSpc>
                <a:spcPct val="100000"/>
              </a:lnSpc>
              <a:spcBef>
                <a:spcPts val="1000"/>
              </a:spcBef>
              <a:spcAft>
                <a:spcPts val="0"/>
              </a:spcAft>
              <a:buClr>
                <a:schemeClr val="accent1"/>
              </a:buClr>
              <a:buSzPts val="960"/>
              <a:buFont typeface="Noto Sans Symbols"/>
              <a:buNone/>
              <a:defRPr sz="1200" b="0" i="0" u="none" strike="noStrike" cap="none">
                <a:solidFill>
                  <a:srgbClr val="888888"/>
                </a:solidFill>
                <a:latin typeface="Trebuchet MS"/>
                <a:ea typeface="Trebuchet MS"/>
                <a:cs typeface="Trebuchet MS"/>
                <a:sym typeface="Trebuchet MS"/>
              </a:defRPr>
            </a:lvl6pPr>
            <a:lvl7pPr marR="0" lvl="6" algn="ctr" rtl="0">
              <a:lnSpc>
                <a:spcPct val="100000"/>
              </a:lnSpc>
              <a:spcBef>
                <a:spcPts val="1000"/>
              </a:spcBef>
              <a:spcAft>
                <a:spcPts val="0"/>
              </a:spcAft>
              <a:buClr>
                <a:schemeClr val="accent1"/>
              </a:buClr>
              <a:buSzPts val="960"/>
              <a:buFont typeface="Noto Sans Symbols"/>
              <a:buNone/>
              <a:defRPr sz="1200" b="0" i="0" u="none" strike="noStrike" cap="none">
                <a:solidFill>
                  <a:srgbClr val="888888"/>
                </a:solidFill>
                <a:latin typeface="Trebuchet MS"/>
                <a:ea typeface="Trebuchet MS"/>
                <a:cs typeface="Trebuchet MS"/>
                <a:sym typeface="Trebuchet MS"/>
              </a:defRPr>
            </a:lvl7pPr>
            <a:lvl8pPr marR="0" lvl="7" algn="ctr" rtl="0">
              <a:lnSpc>
                <a:spcPct val="100000"/>
              </a:lnSpc>
              <a:spcBef>
                <a:spcPts val="1000"/>
              </a:spcBef>
              <a:spcAft>
                <a:spcPts val="0"/>
              </a:spcAft>
              <a:buClr>
                <a:schemeClr val="accent1"/>
              </a:buClr>
              <a:buSzPts val="960"/>
              <a:buFont typeface="Noto Sans Symbols"/>
              <a:buNone/>
              <a:defRPr sz="1200" b="0" i="0" u="none" strike="noStrike" cap="none">
                <a:solidFill>
                  <a:srgbClr val="888888"/>
                </a:solidFill>
                <a:latin typeface="Trebuchet MS"/>
                <a:ea typeface="Trebuchet MS"/>
                <a:cs typeface="Trebuchet MS"/>
                <a:sym typeface="Trebuchet MS"/>
              </a:defRPr>
            </a:lvl8pPr>
            <a:lvl9pPr marR="0" lvl="8" algn="ctr" rtl="0">
              <a:lnSpc>
                <a:spcPct val="100000"/>
              </a:lnSpc>
              <a:spcBef>
                <a:spcPts val="1000"/>
              </a:spcBef>
              <a:spcAft>
                <a:spcPts val="0"/>
              </a:spcAft>
              <a:buClr>
                <a:schemeClr val="accent1"/>
              </a:buClr>
              <a:buSzPts val="960"/>
              <a:buFont typeface="Noto Sans Symbols"/>
              <a:buNone/>
              <a:defRPr sz="1200" b="0" i="0" u="none" strike="noStrike" cap="none">
                <a:solidFill>
                  <a:srgbClr val="888888"/>
                </a:solidFill>
                <a:latin typeface="Trebuchet MS"/>
                <a:ea typeface="Trebuchet MS"/>
                <a:cs typeface="Trebuchet MS"/>
                <a:sym typeface="Trebuchet MS"/>
              </a:defRPr>
            </a:lvl9pPr>
          </a:lstStyle>
          <a:p>
            <a:endParaRPr/>
          </a:p>
        </p:txBody>
      </p:sp>
      <p:pic>
        <p:nvPicPr>
          <p:cNvPr id="166" name="Google Shape;166;p20"/>
          <p:cNvPicPr preferRelativeResize="0"/>
          <p:nvPr/>
        </p:nvPicPr>
        <p:blipFill rotWithShape="1">
          <a:blip r:embed="rId2">
            <a:alphaModFix/>
          </a:blip>
          <a:srcRect t="29694" b="32998"/>
          <a:stretch/>
        </p:blipFill>
        <p:spPr>
          <a:xfrm>
            <a:off x="0" y="6269423"/>
            <a:ext cx="1475884" cy="550617"/>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3.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5.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grpSp>
        <p:nvGrpSpPr>
          <p:cNvPr id="10" name="Google Shape;10;p11"/>
          <p:cNvGrpSpPr/>
          <p:nvPr/>
        </p:nvGrpSpPr>
        <p:grpSpPr>
          <a:xfrm>
            <a:off x="-8467" y="-8468"/>
            <a:ext cx="9171317" cy="6874935"/>
            <a:chOff x="-8467" y="-8468"/>
            <a:chExt cx="9171317" cy="6874935"/>
          </a:xfrm>
        </p:grpSpPr>
        <p:sp>
          <p:nvSpPr>
            <p:cNvPr id="11" name="Google Shape;11;p11"/>
            <p:cNvSpPr/>
            <p:nvPr/>
          </p:nvSpPr>
          <p:spPr>
            <a:xfrm>
              <a:off x="-8467" y="4013200"/>
              <a:ext cx="457200" cy="2853267"/>
            </a:xfrm>
            <a:custGeom>
              <a:avLst/>
              <a:gdLst/>
              <a:ahLst/>
              <a:cxnLst/>
              <a:rect l="l" t="t" r="r" b="b"/>
              <a:pathLst>
                <a:path w="457200" h="2853267" extrusionOk="0">
                  <a:moveTo>
                    <a:pt x="0" y="0"/>
                  </a:moveTo>
                  <a:lnTo>
                    <a:pt x="457200" y="2853267"/>
                  </a:lnTo>
                  <a:lnTo>
                    <a:pt x="0" y="2844800"/>
                  </a:lnTo>
                  <a:cubicBezTo>
                    <a:pt x="2822" y="1905000"/>
                    <a:pt x="5645" y="965200"/>
                    <a:pt x="0" y="0"/>
                  </a:cubicBezTo>
                  <a:close/>
                </a:path>
              </a:pathLst>
            </a:custGeom>
            <a:solidFill>
              <a:schemeClr val="accent1">
                <a:alpha val="69019"/>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cxnSp>
          <p:nvCxnSpPr>
            <p:cNvPr id="12" name="Google Shape;12;p11"/>
            <p:cNvCxnSpPr/>
            <p:nvPr/>
          </p:nvCxnSpPr>
          <p:spPr>
            <a:xfrm rot="10800000" flipH="1">
              <a:off x="5130830" y="4175605"/>
              <a:ext cx="4022475" cy="2682396"/>
            </a:xfrm>
            <a:prstGeom prst="straightConnector1">
              <a:avLst/>
            </a:prstGeom>
            <a:noFill/>
            <a:ln w="9525" cap="flat" cmpd="sng">
              <a:solidFill>
                <a:schemeClr val="accent1">
                  <a:alpha val="69019"/>
                </a:schemeClr>
              </a:solidFill>
              <a:prstDash val="solid"/>
              <a:round/>
              <a:headEnd type="none" w="sm" len="sm"/>
              <a:tailEnd type="none" w="sm" len="sm"/>
            </a:ln>
          </p:spPr>
        </p:cxnSp>
        <p:cxnSp>
          <p:nvCxnSpPr>
            <p:cNvPr id="13" name="Google Shape;13;p11"/>
            <p:cNvCxnSpPr/>
            <p:nvPr/>
          </p:nvCxnSpPr>
          <p:spPr>
            <a:xfrm>
              <a:off x="7042707" y="0"/>
              <a:ext cx="1219200" cy="6858000"/>
            </a:xfrm>
            <a:prstGeom prst="straightConnector1">
              <a:avLst/>
            </a:prstGeom>
            <a:noFill/>
            <a:ln w="9525" cap="flat" cmpd="sng">
              <a:solidFill>
                <a:schemeClr val="accent1">
                  <a:alpha val="69019"/>
                </a:schemeClr>
              </a:solidFill>
              <a:prstDash val="solid"/>
              <a:round/>
              <a:headEnd type="none" w="sm" len="sm"/>
              <a:tailEnd type="none" w="sm" len="sm"/>
            </a:ln>
          </p:spPr>
        </p:cxnSp>
        <p:sp>
          <p:nvSpPr>
            <p:cNvPr id="14" name="Google Shape;14;p11"/>
            <p:cNvSpPr/>
            <p:nvPr/>
          </p:nvSpPr>
          <p:spPr>
            <a:xfrm>
              <a:off x="6891896" y="1"/>
              <a:ext cx="2269442" cy="6866466"/>
            </a:xfrm>
            <a:custGeom>
              <a:avLst/>
              <a:gdLst/>
              <a:ahLst/>
              <a:cxnLst/>
              <a:rect l="l" t="t" r="r" b="b"/>
              <a:pathLst>
                <a:path w="2269442" h="6866466" extrusionOk="0">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4901"/>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 name="Google Shape;15;p11"/>
            <p:cNvSpPr/>
            <p:nvPr/>
          </p:nvSpPr>
          <p:spPr>
            <a:xfrm>
              <a:off x="7205158" y="-8467"/>
              <a:ext cx="1948147" cy="6866467"/>
            </a:xfrm>
            <a:custGeom>
              <a:avLst/>
              <a:gdLst/>
              <a:ahLst/>
              <a:cxnLst/>
              <a:rect l="l" t="t" r="r" b="b"/>
              <a:pathLst>
                <a:path w="1948147" h="6866467" extrusionOk="0">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 name="Google Shape;16;p11"/>
            <p:cNvSpPr/>
            <p:nvPr/>
          </p:nvSpPr>
          <p:spPr>
            <a:xfrm>
              <a:off x="6637896" y="3920066"/>
              <a:ext cx="2513565" cy="2937933"/>
            </a:xfrm>
            <a:custGeom>
              <a:avLst/>
              <a:gdLst/>
              <a:ahLst/>
              <a:cxnLst/>
              <a:rect l="l" t="t" r="r" b="b"/>
              <a:pathLst>
                <a:path w="3259667" h="3810000" extrusionOk="0">
                  <a:moveTo>
                    <a:pt x="0" y="3810000"/>
                  </a:moveTo>
                  <a:lnTo>
                    <a:pt x="3251200" y="0"/>
                  </a:lnTo>
                  <a:cubicBezTo>
                    <a:pt x="3254022" y="1270000"/>
                    <a:pt x="3256845" y="2540000"/>
                    <a:pt x="3259667" y="3810000"/>
                  </a:cubicBezTo>
                  <a:lnTo>
                    <a:pt x="0" y="3810000"/>
                  </a:lnTo>
                  <a:close/>
                </a:path>
              </a:pathLst>
            </a:custGeom>
            <a:solidFill>
              <a:srgbClr val="7B230B">
                <a:alpha val="65098"/>
              </a:srgb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 name="Google Shape;17;p11"/>
            <p:cNvSpPr/>
            <p:nvPr/>
          </p:nvSpPr>
          <p:spPr>
            <a:xfrm>
              <a:off x="7010429" y="-8467"/>
              <a:ext cx="2142876" cy="6866467"/>
            </a:xfrm>
            <a:custGeom>
              <a:avLst/>
              <a:gdLst/>
              <a:ahLst/>
              <a:cxnLst/>
              <a:rect l="l" t="t" r="r" b="b"/>
              <a:pathLst>
                <a:path w="2853267" h="6866467" extrusionOk="0">
                  <a:moveTo>
                    <a:pt x="0" y="0"/>
                  </a:moveTo>
                  <a:lnTo>
                    <a:pt x="2472267" y="6866467"/>
                  </a:lnTo>
                  <a:lnTo>
                    <a:pt x="2853267" y="6858000"/>
                  </a:lnTo>
                  <a:lnTo>
                    <a:pt x="2853267" y="0"/>
                  </a:lnTo>
                  <a:lnTo>
                    <a:pt x="0" y="0"/>
                  </a:lnTo>
                  <a:close/>
                </a:path>
              </a:pathLst>
            </a:custGeom>
            <a:solidFill>
              <a:srgbClr val="7B230B">
                <a:alpha val="49019"/>
              </a:srgbClr>
            </a:solidFill>
            <a:ln>
              <a:noFill/>
            </a:ln>
          </p:spPr>
        </p:sp>
        <p:sp>
          <p:nvSpPr>
            <p:cNvPr id="18" name="Google Shape;18;p11"/>
            <p:cNvSpPr/>
            <p:nvPr/>
          </p:nvSpPr>
          <p:spPr>
            <a:xfrm>
              <a:off x="8295776" y="-8467"/>
              <a:ext cx="857530" cy="6866467"/>
            </a:xfrm>
            <a:custGeom>
              <a:avLst/>
              <a:gdLst/>
              <a:ahLst/>
              <a:cxnLst/>
              <a:rect l="l" t="t" r="r" b="b"/>
              <a:pathLst>
                <a:path w="1286933" h="6866467" extrusionOk="0">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69019"/>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9" name="Google Shape;19;p11"/>
            <p:cNvSpPr/>
            <p:nvPr/>
          </p:nvSpPr>
          <p:spPr>
            <a:xfrm>
              <a:off x="8094165" y="-8468"/>
              <a:ext cx="1066770" cy="6866467"/>
            </a:xfrm>
            <a:custGeom>
              <a:avLst/>
              <a:gdLst/>
              <a:ahLst/>
              <a:cxnLst/>
              <a:rect l="l" t="t" r="r" b="b"/>
              <a:pathLst>
                <a:path w="1270244" h="6866467" extrusionOk="0">
                  <a:moveTo>
                    <a:pt x="0" y="0"/>
                  </a:moveTo>
                  <a:lnTo>
                    <a:pt x="1117600" y="6866467"/>
                  </a:lnTo>
                  <a:lnTo>
                    <a:pt x="1270000" y="6866467"/>
                  </a:lnTo>
                  <a:cubicBezTo>
                    <a:pt x="1272822" y="4574822"/>
                    <a:pt x="1250245" y="2291645"/>
                    <a:pt x="1253067" y="0"/>
                  </a:cubicBezTo>
                  <a:lnTo>
                    <a:pt x="0" y="0"/>
                  </a:lnTo>
                  <a:close/>
                </a:path>
              </a:pathLst>
            </a:custGeom>
            <a:solidFill>
              <a:srgbClr val="9F4210">
                <a:alpha val="81176"/>
              </a:srgb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0" name="Google Shape;20;p11"/>
            <p:cNvSpPr/>
            <p:nvPr/>
          </p:nvSpPr>
          <p:spPr>
            <a:xfrm>
              <a:off x="8068764" y="4893733"/>
              <a:ext cx="1094086" cy="1964267"/>
            </a:xfrm>
            <a:custGeom>
              <a:avLst/>
              <a:gdLst/>
              <a:ahLst/>
              <a:cxnLst/>
              <a:rect l="l" t="t" r="r" b="b"/>
              <a:pathLst>
                <a:path w="1820333" h="3268133" extrusionOk="0">
                  <a:moveTo>
                    <a:pt x="0" y="3268133"/>
                  </a:moveTo>
                  <a:lnTo>
                    <a:pt x="1811866" y="0"/>
                  </a:lnTo>
                  <a:cubicBezTo>
                    <a:pt x="1814688" y="1086555"/>
                    <a:pt x="1817511" y="2173111"/>
                    <a:pt x="1820333" y="3259666"/>
                  </a:cubicBezTo>
                  <a:lnTo>
                    <a:pt x="0" y="3268133"/>
                  </a:lnTo>
                  <a:close/>
                </a:path>
              </a:pathLst>
            </a:custGeom>
            <a:solidFill>
              <a:srgbClr val="7B230B">
                <a:alpha val="65098"/>
              </a:srgb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21" name="Google Shape;21;p11"/>
          <p:cNvSpPr txBox="1">
            <a:spLocks noGrp="1"/>
          </p:cNvSpPr>
          <p:nvPr>
            <p:ph type="dt" idx="10"/>
          </p:nvPr>
        </p:nvSpPr>
        <p:spPr>
          <a:xfrm>
            <a:off x="5405258" y="6041363"/>
            <a:ext cx="684132" cy="365125"/>
          </a:xfrm>
          <a:prstGeom prst="rect">
            <a:avLst/>
          </a:prstGeom>
          <a:noFill/>
          <a:ln>
            <a:noFill/>
          </a:ln>
        </p:spPr>
        <p:txBody>
          <a:bodyPr spcFirstLastPara="1" wrap="square" lIns="91425" tIns="45700" rIns="91425" bIns="45700" anchor="ctr" anchorCtr="0">
            <a:noAutofit/>
          </a:bodyPr>
          <a:lstStyle>
            <a:lvl1pPr marR="0" lvl="0" algn="r"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Trebuchet MS"/>
                <a:ea typeface="Trebuchet MS"/>
                <a:cs typeface="Trebuchet MS"/>
                <a:sym typeface="Trebuchet MS"/>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22" name="Google Shape;22;p11"/>
          <p:cNvSpPr txBox="1">
            <a:spLocks noGrp="1"/>
          </p:cNvSpPr>
          <p:nvPr>
            <p:ph type="ftr" idx="11"/>
          </p:nvPr>
        </p:nvSpPr>
        <p:spPr>
          <a:xfrm>
            <a:off x="609599" y="6041363"/>
            <a:ext cx="4622973"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Trebuchet MS"/>
                <a:ea typeface="Trebuchet MS"/>
                <a:cs typeface="Trebuchet MS"/>
                <a:sym typeface="Trebuchet MS"/>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23" name="Google Shape;23;p11"/>
          <p:cNvSpPr txBox="1">
            <a:spLocks noGrp="1"/>
          </p:cNvSpPr>
          <p:nvPr>
            <p:ph type="sldNum" idx="12"/>
          </p:nvPr>
        </p:nvSpPr>
        <p:spPr>
          <a:xfrm>
            <a:off x="6444676" y="6041363"/>
            <a:ext cx="512638"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sv-SE"/>
              <a:t>‹#›</a:t>
            </a:fld>
            <a:endParaRPr/>
          </a:p>
        </p:txBody>
      </p:sp>
      <p:sp>
        <p:nvSpPr>
          <p:cNvPr id="24" name="Google Shape;24;p11"/>
          <p:cNvSpPr txBox="1"/>
          <p:nvPr/>
        </p:nvSpPr>
        <p:spPr>
          <a:xfrm>
            <a:off x="251520" y="404664"/>
            <a:ext cx="3106688" cy="5721503"/>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accent1"/>
              </a:buClr>
              <a:buSzPts val="1440"/>
              <a:buFont typeface="Noto Sans Symbols"/>
              <a:buNone/>
            </a:pPr>
            <a:r>
              <a:rPr lang="sv-SE" sz="1800" b="0" i="0" u="none" strike="noStrike" cap="none">
                <a:solidFill>
                  <a:srgbClr val="3F3F3F"/>
                </a:solidFill>
                <a:latin typeface="Trebuchet MS"/>
                <a:ea typeface="Trebuchet MS"/>
                <a:cs typeface="Trebuchet MS"/>
                <a:sym typeface="Trebuchet MS"/>
              </a:rPr>
              <a:t>Driver Statement</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1000"/>
              </a:spcBef>
              <a:spcAft>
                <a:spcPts val="0"/>
              </a:spcAft>
              <a:buClr>
                <a:schemeClr val="accent1"/>
              </a:buClr>
              <a:buSzPts val="1440"/>
              <a:buFont typeface="Noto Sans Symbols"/>
              <a:buNone/>
            </a:pPr>
            <a:endParaRPr sz="1800" b="0" i="0" u="none" strike="noStrike" cap="none">
              <a:solidFill>
                <a:srgbClr val="3F3F3F"/>
              </a:solidFill>
              <a:latin typeface="Trebuchet MS"/>
              <a:ea typeface="Trebuchet MS"/>
              <a:cs typeface="Trebuchet MS"/>
              <a:sym typeface="Trebuchet MS"/>
            </a:endParaRPr>
          </a:p>
          <a:p>
            <a:pPr marL="0" marR="0" lvl="0" indent="0" algn="l" rtl="0">
              <a:lnSpc>
                <a:spcPct val="100000"/>
              </a:lnSpc>
              <a:spcBef>
                <a:spcPts val="1000"/>
              </a:spcBef>
              <a:spcAft>
                <a:spcPts val="0"/>
              </a:spcAft>
              <a:buClr>
                <a:schemeClr val="accent1"/>
              </a:buClr>
              <a:buSzPts val="1440"/>
              <a:buFont typeface="Noto Sans Symbols"/>
              <a:buNone/>
            </a:pPr>
            <a:endParaRPr sz="1800" b="0" i="0" u="none" strike="noStrike" cap="none">
              <a:solidFill>
                <a:srgbClr val="3F3F3F"/>
              </a:solidFill>
              <a:latin typeface="Trebuchet MS"/>
              <a:ea typeface="Trebuchet MS"/>
              <a:cs typeface="Trebuchet MS"/>
              <a:sym typeface="Trebuchet MS"/>
            </a:endParaRPr>
          </a:p>
          <a:p>
            <a:pPr marL="0" marR="0" lvl="0" indent="0" algn="l" rtl="0">
              <a:lnSpc>
                <a:spcPct val="100000"/>
              </a:lnSpc>
              <a:spcBef>
                <a:spcPts val="1000"/>
              </a:spcBef>
              <a:spcAft>
                <a:spcPts val="0"/>
              </a:spcAft>
              <a:buClr>
                <a:schemeClr val="accent1"/>
              </a:buClr>
              <a:buSzPts val="1440"/>
              <a:buFont typeface="Noto Sans Symbols"/>
              <a:buNone/>
            </a:pPr>
            <a:endParaRPr sz="1800" b="0" i="0" u="none" strike="noStrike" cap="none">
              <a:solidFill>
                <a:srgbClr val="3F3F3F"/>
              </a:solidFill>
              <a:latin typeface="Trebuchet MS"/>
              <a:ea typeface="Trebuchet MS"/>
              <a:cs typeface="Trebuchet MS"/>
              <a:sym typeface="Trebuchet MS"/>
            </a:endParaRPr>
          </a:p>
          <a:p>
            <a:pPr marL="0" marR="0" lvl="0" indent="0" algn="l" rtl="0">
              <a:lnSpc>
                <a:spcPct val="100000"/>
              </a:lnSpc>
              <a:spcBef>
                <a:spcPts val="1000"/>
              </a:spcBef>
              <a:spcAft>
                <a:spcPts val="0"/>
              </a:spcAft>
              <a:buClr>
                <a:schemeClr val="accent1"/>
              </a:buClr>
              <a:buSzPts val="1440"/>
              <a:buFont typeface="Noto Sans Symbols"/>
              <a:buNone/>
            </a:pPr>
            <a:r>
              <a:rPr lang="sv-SE" sz="1800" b="0" i="0" u="none" strike="noStrike" cap="none">
                <a:solidFill>
                  <a:srgbClr val="3F3F3F"/>
                </a:solidFill>
                <a:latin typeface="Trebuchet MS"/>
                <a:ea typeface="Trebuchet MS"/>
                <a:cs typeface="Trebuchet MS"/>
                <a:sym typeface="Trebuchet MS"/>
              </a:rPr>
              <a:t>Observation/</a:t>
            </a:r>
            <a:br>
              <a:rPr lang="sv-SE" sz="1800" b="0" i="0" u="none" strike="noStrike" cap="none">
                <a:solidFill>
                  <a:srgbClr val="3F3F3F"/>
                </a:solidFill>
                <a:latin typeface="Trebuchet MS"/>
                <a:ea typeface="Trebuchet MS"/>
                <a:cs typeface="Trebuchet MS"/>
                <a:sym typeface="Trebuchet MS"/>
              </a:rPr>
            </a:br>
            <a:r>
              <a:rPr lang="sv-SE" sz="1800" b="0" i="0" u="none" strike="noStrike" cap="none">
                <a:solidFill>
                  <a:srgbClr val="3F3F3F"/>
                </a:solidFill>
                <a:latin typeface="Trebuchet MS"/>
                <a:ea typeface="Trebuchet MS"/>
                <a:cs typeface="Trebuchet MS"/>
                <a:sym typeface="Trebuchet MS"/>
              </a:rPr>
              <a:t>Current state</a:t>
            </a:r>
            <a:br>
              <a:rPr lang="sv-SE" sz="1800" b="0" i="0" u="none" strike="noStrike" cap="none">
                <a:solidFill>
                  <a:srgbClr val="3F3F3F"/>
                </a:solidFill>
                <a:latin typeface="Trebuchet MS"/>
                <a:ea typeface="Trebuchet MS"/>
                <a:cs typeface="Trebuchet MS"/>
                <a:sym typeface="Trebuchet MS"/>
              </a:rPr>
            </a:br>
            <a:br>
              <a:rPr lang="sv-SE" sz="1800" b="0" i="0" u="none" strike="noStrike" cap="none">
                <a:solidFill>
                  <a:srgbClr val="3F3F3F"/>
                </a:solidFill>
                <a:latin typeface="Trebuchet MS"/>
                <a:ea typeface="Trebuchet MS"/>
                <a:cs typeface="Trebuchet MS"/>
                <a:sym typeface="Trebuchet MS"/>
              </a:rPr>
            </a:br>
            <a:r>
              <a:rPr lang="sv-SE" sz="1800" b="0" i="0" u="none" strike="noStrike" cap="none">
                <a:solidFill>
                  <a:srgbClr val="3F3F3F"/>
                </a:solidFill>
                <a:latin typeface="Trebuchet MS"/>
                <a:ea typeface="Trebuchet MS"/>
                <a:cs typeface="Trebuchet MS"/>
                <a:sym typeface="Trebuchet MS"/>
              </a:rPr>
              <a:t>Effect </a:t>
            </a:r>
            <a:br>
              <a:rPr lang="sv-SE" sz="1800" b="0" i="0" u="none" strike="noStrike" cap="none">
                <a:solidFill>
                  <a:srgbClr val="3F3F3F"/>
                </a:solidFill>
                <a:latin typeface="Trebuchet MS"/>
                <a:ea typeface="Trebuchet MS"/>
                <a:cs typeface="Trebuchet MS"/>
                <a:sym typeface="Trebuchet MS"/>
              </a:rPr>
            </a:br>
            <a:r>
              <a:rPr lang="sv-SE" sz="1800" b="0" i="0" u="none" strike="noStrike" cap="none">
                <a:solidFill>
                  <a:srgbClr val="3F3F3F"/>
                </a:solidFill>
                <a:latin typeface="Trebuchet MS"/>
                <a:ea typeface="Trebuchet MS"/>
                <a:cs typeface="Trebuchet MS"/>
                <a:sym typeface="Trebuchet MS"/>
              </a:rPr>
              <a:t>(of observation)</a:t>
            </a:r>
            <a:br>
              <a:rPr lang="sv-SE" sz="1800" b="0" i="0" u="none" strike="noStrike" cap="none">
                <a:solidFill>
                  <a:srgbClr val="3F3F3F"/>
                </a:solidFill>
                <a:latin typeface="Trebuchet MS"/>
                <a:ea typeface="Trebuchet MS"/>
                <a:cs typeface="Trebuchet MS"/>
                <a:sym typeface="Trebuchet MS"/>
              </a:rPr>
            </a:br>
            <a:br>
              <a:rPr lang="sv-SE" sz="1800" b="0" i="0" u="none" strike="noStrike" cap="none">
                <a:solidFill>
                  <a:srgbClr val="3F3F3F"/>
                </a:solidFill>
                <a:latin typeface="Trebuchet MS"/>
                <a:ea typeface="Trebuchet MS"/>
                <a:cs typeface="Trebuchet MS"/>
                <a:sym typeface="Trebuchet MS"/>
              </a:rPr>
            </a:br>
            <a:r>
              <a:rPr lang="sv-SE" sz="1800" b="0" i="0" u="none" strike="noStrike" cap="none">
                <a:solidFill>
                  <a:srgbClr val="3F3F3F"/>
                </a:solidFill>
                <a:latin typeface="Trebuchet MS"/>
                <a:ea typeface="Trebuchet MS"/>
                <a:cs typeface="Trebuchet MS"/>
                <a:sym typeface="Trebuchet MS"/>
              </a:rPr>
              <a:t>Need</a:t>
            </a:r>
            <a:endParaRPr sz="1800" b="0" i="0" u="none" strike="noStrike" cap="none">
              <a:solidFill>
                <a:srgbClr val="3F3F3F"/>
              </a:solidFill>
              <a:latin typeface="Trebuchet MS"/>
              <a:ea typeface="Trebuchet MS"/>
              <a:cs typeface="Trebuchet MS"/>
              <a:sym typeface="Trebuchet MS"/>
            </a:endParaRPr>
          </a:p>
        </p:txBody>
      </p:sp>
      <p:sp>
        <p:nvSpPr>
          <p:cNvPr id="25" name="Google Shape;25;p11"/>
          <p:cNvSpPr txBox="1"/>
          <p:nvPr/>
        </p:nvSpPr>
        <p:spPr>
          <a:xfrm>
            <a:off x="2051720" y="1897263"/>
            <a:ext cx="6912768" cy="4228904"/>
          </a:xfrm>
          <a:prstGeom prst="rect">
            <a:avLst/>
          </a:prstGeom>
          <a:noFill/>
          <a:ln>
            <a:noFill/>
          </a:ln>
        </p:spPr>
        <p:txBody>
          <a:bodyPr spcFirstLastPara="1" wrap="square" lIns="91425" tIns="45700" rIns="91425" bIns="45700" anchor="t" anchorCtr="0">
            <a:normAutofit/>
          </a:bodyPr>
          <a:lstStyle/>
          <a:p>
            <a:pPr marL="0" marR="0" lvl="0" indent="0" algn="l" rtl="0">
              <a:lnSpc>
                <a:spcPct val="100000"/>
              </a:lnSpc>
              <a:spcBef>
                <a:spcPts val="0"/>
              </a:spcBef>
              <a:spcAft>
                <a:spcPts val="0"/>
              </a:spcAft>
              <a:buClr>
                <a:schemeClr val="dk1"/>
              </a:buClr>
              <a:buSzPts val="2400"/>
              <a:buFont typeface="Arial"/>
              <a:buNone/>
            </a:pPr>
            <a:r>
              <a:rPr lang="sv-SE" sz="2400" b="0" i="0" u="none" strike="noStrike" cap="none">
                <a:solidFill>
                  <a:schemeClr val="dk1"/>
                </a:solidFill>
                <a:latin typeface="Arial"/>
                <a:ea typeface="Arial"/>
                <a:cs typeface="Arial"/>
                <a:sym typeface="Arial"/>
              </a:rPr>
              <a:t>Observation</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480"/>
              </a:spcBef>
              <a:spcAft>
                <a:spcPts val="0"/>
              </a:spcAft>
              <a:buClr>
                <a:schemeClr val="dk1"/>
              </a:buClr>
              <a:buSzPts val="2400"/>
              <a:buFont typeface="Arial"/>
              <a:buNone/>
            </a:pPr>
            <a:endParaRPr sz="2400" b="0" i="0" u="none" strike="noStrike" cap="none">
              <a:solidFill>
                <a:schemeClr val="dk1"/>
              </a:solidFill>
              <a:latin typeface="Arial"/>
              <a:ea typeface="Arial"/>
              <a:cs typeface="Arial"/>
              <a:sym typeface="Arial"/>
            </a:endParaRPr>
          </a:p>
          <a:p>
            <a:pPr marL="0" marR="0" lvl="0" indent="0" algn="l" rtl="0">
              <a:lnSpc>
                <a:spcPct val="100000"/>
              </a:lnSpc>
              <a:spcBef>
                <a:spcPts val="480"/>
              </a:spcBef>
              <a:spcAft>
                <a:spcPts val="0"/>
              </a:spcAft>
              <a:buClr>
                <a:schemeClr val="dk1"/>
              </a:buClr>
              <a:buSzPts val="2400"/>
              <a:buFont typeface="Arial"/>
              <a:buNone/>
            </a:pPr>
            <a:r>
              <a:rPr lang="sv-SE" sz="2400" b="0" i="0" u="none" strike="noStrike" cap="none">
                <a:solidFill>
                  <a:schemeClr val="dk1"/>
                </a:solidFill>
                <a:latin typeface="Arial"/>
                <a:ea typeface="Arial"/>
                <a:cs typeface="Arial"/>
                <a:sym typeface="Arial"/>
              </a:rPr>
              <a:t>Effect</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480"/>
              </a:spcBef>
              <a:spcAft>
                <a:spcPts val="0"/>
              </a:spcAft>
              <a:buClr>
                <a:schemeClr val="dk1"/>
              </a:buClr>
              <a:buSzPts val="2400"/>
              <a:buFont typeface="Arial"/>
              <a:buNone/>
            </a:pPr>
            <a:endParaRPr sz="2400" b="0" i="0" u="none" strike="noStrike" cap="none">
              <a:solidFill>
                <a:schemeClr val="dk1"/>
              </a:solidFill>
              <a:latin typeface="Arial"/>
              <a:ea typeface="Arial"/>
              <a:cs typeface="Arial"/>
              <a:sym typeface="Arial"/>
            </a:endParaRPr>
          </a:p>
          <a:p>
            <a:pPr marL="0" marR="0" lvl="0" indent="0" algn="l" rtl="0">
              <a:lnSpc>
                <a:spcPct val="100000"/>
              </a:lnSpc>
              <a:spcBef>
                <a:spcPts val="480"/>
              </a:spcBef>
              <a:spcAft>
                <a:spcPts val="0"/>
              </a:spcAft>
              <a:buClr>
                <a:schemeClr val="dk1"/>
              </a:buClr>
              <a:buSzPts val="2400"/>
              <a:buFont typeface="Arial"/>
              <a:buNone/>
            </a:pPr>
            <a:r>
              <a:rPr lang="sv-SE" sz="2400" b="0" i="0" u="none" strike="noStrike" cap="none">
                <a:solidFill>
                  <a:schemeClr val="dk1"/>
                </a:solidFill>
                <a:latin typeface="Arial"/>
                <a:ea typeface="Arial"/>
                <a:cs typeface="Arial"/>
                <a:sym typeface="Arial"/>
              </a:rPr>
              <a:t>Need</a:t>
            </a:r>
            <a:endParaRPr sz="1400" b="0" i="0" u="none" strike="noStrike" cap="none">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3"/>
        <p:cNvGrpSpPr/>
        <p:nvPr/>
      </p:nvGrpSpPr>
      <p:grpSpPr>
        <a:xfrm>
          <a:off x="0" y="0"/>
          <a:ext cx="0" cy="0"/>
          <a:chOff x="0" y="0"/>
          <a:chExt cx="0" cy="0"/>
        </a:xfrm>
      </p:grpSpPr>
      <p:grpSp>
        <p:nvGrpSpPr>
          <p:cNvPr id="44" name="Google Shape;44;p13"/>
          <p:cNvGrpSpPr/>
          <p:nvPr/>
        </p:nvGrpSpPr>
        <p:grpSpPr>
          <a:xfrm>
            <a:off x="-8467" y="-8468"/>
            <a:ext cx="9171317" cy="6874935"/>
            <a:chOff x="-8467" y="-8468"/>
            <a:chExt cx="9171317" cy="6874935"/>
          </a:xfrm>
        </p:grpSpPr>
        <p:sp>
          <p:nvSpPr>
            <p:cNvPr id="45" name="Google Shape;45;p13"/>
            <p:cNvSpPr/>
            <p:nvPr/>
          </p:nvSpPr>
          <p:spPr>
            <a:xfrm>
              <a:off x="-8467" y="4013200"/>
              <a:ext cx="457200" cy="2853267"/>
            </a:xfrm>
            <a:custGeom>
              <a:avLst/>
              <a:gdLst/>
              <a:ahLst/>
              <a:cxnLst/>
              <a:rect l="l" t="t" r="r" b="b"/>
              <a:pathLst>
                <a:path w="457200" h="2853267" extrusionOk="0">
                  <a:moveTo>
                    <a:pt x="0" y="0"/>
                  </a:moveTo>
                  <a:lnTo>
                    <a:pt x="457200" y="2853267"/>
                  </a:lnTo>
                  <a:lnTo>
                    <a:pt x="0" y="2844800"/>
                  </a:lnTo>
                  <a:cubicBezTo>
                    <a:pt x="2822" y="1905000"/>
                    <a:pt x="5645" y="965200"/>
                    <a:pt x="0" y="0"/>
                  </a:cubicBezTo>
                  <a:close/>
                </a:path>
              </a:pathLst>
            </a:custGeom>
            <a:solidFill>
              <a:schemeClr val="accent1">
                <a:alpha val="69019"/>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cxnSp>
          <p:nvCxnSpPr>
            <p:cNvPr id="46" name="Google Shape;46;p13"/>
            <p:cNvCxnSpPr/>
            <p:nvPr/>
          </p:nvCxnSpPr>
          <p:spPr>
            <a:xfrm rot="10800000" flipH="1">
              <a:off x="5130830" y="4175605"/>
              <a:ext cx="4022475" cy="2682396"/>
            </a:xfrm>
            <a:prstGeom prst="straightConnector1">
              <a:avLst/>
            </a:prstGeom>
            <a:noFill/>
            <a:ln w="9525" cap="flat" cmpd="sng">
              <a:solidFill>
                <a:schemeClr val="accent1">
                  <a:alpha val="69019"/>
                </a:schemeClr>
              </a:solidFill>
              <a:prstDash val="solid"/>
              <a:round/>
              <a:headEnd type="none" w="sm" len="sm"/>
              <a:tailEnd type="none" w="sm" len="sm"/>
            </a:ln>
          </p:spPr>
        </p:cxnSp>
        <p:cxnSp>
          <p:nvCxnSpPr>
            <p:cNvPr id="47" name="Google Shape;47;p13"/>
            <p:cNvCxnSpPr/>
            <p:nvPr/>
          </p:nvCxnSpPr>
          <p:spPr>
            <a:xfrm>
              <a:off x="7042707" y="0"/>
              <a:ext cx="1219200" cy="6858000"/>
            </a:xfrm>
            <a:prstGeom prst="straightConnector1">
              <a:avLst/>
            </a:prstGeom>
            <a:noFill/>
            <a:ln w="9525" cap="flat" cmpd="sng">
              <a:solidFill>
                <a:schemeClr val="accent1">
                  <a:alpha val="69019"/>
                </a:schemeClr>
              </a:solidFill>
              <a:prstDash val="solid"/>
              <a:round/>
              <a:headEnd type="none" w="sm" len="sm"/>
              <a:tailEnd type="none" w="sm" len="sm"/>
            </a:ln>
          </p:spPr>
        </p:cxnSp>
        <p:sp>
          <p:nvSpPr>
            <p:cNvPr id="48" name="Google Shape;48;p13"/>
            <p:cNvSpPr/>
            <p:nvPr/>
          </p:nvSpPr>
          <p:spPr>
            <a:xfrm>
              <a:off x="6891896" y="1"/>
              <a:ext cx="2269442" cy="6866466"/>
            </a:xfrm>
            <a:custGeom>
              <a:avLst/>
              <a:gdLst/>
              <a:ahLst/>
              <a:cxnLst/>
              <a:rect l="l" t="t" r="r" b="b"/>
              <a:pathLst>
                <a:path w="2269442" h="6866466" extrusionOk="0">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4901"/>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9" name="Google Shape;49;p13"/>
            <p:cNvSpPr/>
            <p:nvPr/>
          </p:nvSpPr>
          <p:spPr>
            <a:xfrm>
              <a:off x="7205158" y="-8467"/>
              <a:ext cx="1948147" cy="6866467"/>
            </a:xfrm>
            <a:custGeom>
              <a:avLst/>
              <a:gdLst/>
              <a:ahLst/>
              <a:cxnLst/>
              <a:rect l="l" t="t" r="r" b="b"/>
              <a:pathLst>
                <a:path w="1948147" h="6866467" extrusionOk="0">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0" name="Google Shape;50;p13"/>
            <p:cNvSpPr/>
            <p:nvPr/>
          </p:nvSpPr>
          <p:spPr>
            <a:xfrm>
              <a:off x="6637896" y="3920066"/>
              <a:ext cx="2513565" cy="2937933"/>
            </a:xfrm>
            <a:custGeom>
              <a:avLst/>
              <a:gdLst/>
              <a:ahLst/>
              <a:cxnLst/>
              <a:rect l="l" t="t" r="r" b="b"/>
              <a:pathLst>
                <a:path w="3259667" h="3810000" extrusionOk="0">
                  <a:moveTo>
                    <a:pt x="0" y="3810000"/>
                  </a:moveTo>
                  <a:lnTo>
                    <a:pt x="3251200" y="0"/>
                  </a:lnTo>
                  <a:cubicBezTo>
                    <a:pt x="3254022" y="1270000"/>
                    <a:pt x="3256845" y="2540000"/>
                    <a:pt x="3259667" y="3810000"/>
                  </a:cubicBezTo>
                  <a:lnTo>
                    <a:pt x="0" y="3810000"/>
                  </a:lnTo>
                  <a:close/>
                </a:path>
              </a:pathLst>
            </a:custGeom>
            <a:solidFill>
              <a:srgbClr val="16B0E3">
                <a:alpha val="65098"/>
              </a:srgb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1" name="Google Shape;51;p13"/>
            <p:cNvSpPr/>
            <p:nvPr/>
          </p:nvSpPr>
          <p:spPr>
            <a:xfrm>
              <a:off x="7010429" y="-8467"/>
              <a:ext cx="2142876" cy="6866467"/>
            </a:xfrm>
            <a:custGeom>
              <a:avLst/>
              <a:gdLst/>
              <a:ahLst/>
              <a:cxnLst/>
              <a:rect l="l" t="t" r="r" b="b"/>
              <a:pathLst>
                <a:path w="2853267" h="6866467" extrusionOk="0">
                  <a:moveTo>
                    <a:pt x="0" y="0"/>
                  </a:moveTo>
                  <a:lnTo>
                    <a:pt x="2472267" y="6866467"/>
                  </a:lnTo>
                  <a:lnTo>
                    <a:pt x="2853267" y="6858000"/>
                  </a:lnTo>
                  <a:lnTo>
                    <a:pt x="2853267" y="0"/>
                  </a:lnTo>
                  <a:lnTo>
                    <a:pt x="0" y="0"/>
                  </a:lnTo>
                  <a:close/>
                </a:path>
              </a:pathLst>
            </a:custGeom>
            <a:solidFill>
              <a:srgbClr val="16B0E3">
                <a:alpha val="49019"/>
              </a:srgbClr>
            </a:solidFill>
            <a:ln>
              <a:noFill/>
            </a:ln>
          </p:spPr>
        </p:sp>
        <p:sp>
          <p:nvSpPr>
            <p:cNvPr id="52" name="Google Shape;52;p13"/>
            <p:cNvSpPr/>
            <p:nvPr/>
          </p:nvSpPr>
          <p:spPr>
            <a:xfrm>
              <a:off x="8295776" y="-8467"/>
              <a:ext cx="857530" cy="6866467"/>
            </a:xfrm>
            <a:custGeom>
              <a:avLst/>
              <a:gdLst/>
              <a:ahLst/>
              <a:cxnLst/>
              <a:rect l="l" t="t" r="r" b="b"/>
              <a:pathLst>
                <a:path w="1286933" h="6866467" extrusionOk="0">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69019"/>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3" name="Google Shape;53;p13"/>
            <p:cNvSpPr/>
            <p:nvPr/>
          </p:nvSpPr>
          <p:spPr>
            <a:xfrm>
              <a:off x="8094165" y="-8468"/>
              <a:ext cx="1066770" cy="6866467"/>
            </a:xfrm>
            <a:custGeom>
              <a:avLst/>
              <a:gdLst/>
              <a:ahLst/>
              <a:cxnLst/>
              <a:rect l="l" t="t" r="r" b="b"/>
              <a:pathLst>
                <a:path w="1270244" h="6866467" extrusionOk="0">
                  <a:moveTo>
                    <a:pt x="0" y="0"/>
                  </a:moveTo>
                  <a:lnTo>
                    <a:pt x="1117600" y="6866467"/>
                  </a:lnTo>
                  <a:lnTo>
                    <a:pt x="1270000" y="6866467"/>
                  </a:lnTo>
                  <a:cubicBezTo>
                    <a:pt x="1272822" y="4574822"/>
                    <a:pt x="1250245" y="2291645"/>
                    <a:pt x="1253067" y="0"/>
                  </a:cubicBezTo>
                  <a:lnTo>
                    <a:pt x="0" y="0"/>
                  </a:lnTo>
                  <a:close/>
                </a:path>
              </a:pathLst>
            </a:custGeom>
            <a:solidFill>
              <a:srgbClr val="226292">
                <a:alpha val="81176"/>
              </a:srgb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4" name="Google Shape;54;p13"/>
            <p:cNvSpPr/>
            <p:nvPr/>
          </p:nvSpPr>
          <p:spPr>
            <a:xfrm>
              <a:off x="8068764" y="4893733"/>
              <a:ext cx="1094086" cy="1964267"/>
            </a:xfrm>
            <a:custGeom>
              <a:avLst/>
              <a:gdLst/>
              <a:ahLst/>
              <a:cxnLst/>
              <a:rect l="l" t="t" r="r" b="b"/>
              <a:pathLst>
                <a:path w="1820333" h="3268133" extrusionOk="0">
                  <a:moveTo>
                    <a:pt x="0" y="3268133"/>
                  </a:moveTo>
                  <a:lnTo>
                    <a:pt x="1811866" y="0"/>
                  </a:lnTo>
                  <a:cubicBezTo>
                    <a:pt x="1814688" y="1086555"/>
                    <a:pt x="1817511" y="2173111"/>
                    <a:pt x="1820333" y="3259666"/>
                  </a:cubicBezTo>
                  <a:lnTo>
                    <a:pt x="0" y="3268133"/>
                  </a:lnTo>
                  <a:close/>
                </a:path>
              </a:pathLst>
            </a:custGeom>
            <a:solidFill>
              <a:srgbClr val="16B0E3">
                <a:alpha val="65098"/>
              </a:srgb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55" name="Google Shape;55;p13"/>
          <p:cNvSpPr txBox="1">
            <a:spLocks noGrp="1"/>
          </p:cNvSpPr>
          <p:nvPr>
            <p:ph type="dt" idx="10"/>
          </p:nvPr>
        </p:nvSpPr>
        <p:spPr>
          <a:xfrm>
            <a:off x="5405258" y="6041363"/>
            <a:ext cx="684132" cy="365125"/>
          </a:xfrm>
          <a:prstGeom prst="rect">
            <a:avLst/>
          </a:prstGeom>
          <a:noFill/>
          <a:ln>
            <a:noFill/>
          </a:ln>
        </p:spPr>
        <p:txBody>
          <a:bodyPr spcFirstLastPara="1" wrap="square" lIns="91425" tIns="45700" rIns="91425" bIns="45700" anchor="ctr" anchorCtr="0">
            <a:noAutofit/>
          </a:bodyPr>
          <a:lstStyle>
            <a:lvl1pPr marR="0" lvl="0" algn="r"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Trebuchet MS"/>
                <a:ea typeface="Trebuchet MS"/>
                <a:cs typeface="Trebuchet MS"/>
                <a:sym typeface="Trebuchet MS"/>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56" name="Google Shape;56;p13"/>
          <p:cNvSpPr txBox="1">
            <a:spLocks noGrp="1"/>
          </p:cNvSpPr>
          <p:nvPr>
            <p:ph type="ftr" idx="11"/>
          </p:nvPr>
        </p:nvSpPr>
        <p:spPr>
          <a:xfrm>
            <a:off x="609599" y="6041363"/>
            <a:ext cx="4622973"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Trebuchet MS"/>
                <a:ea typeface="Trebuchet MS"/>
                <a:cs typeface="Trebuchet MS"/>
                <a:sym typeface="Trebuchet MS"/>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57" name="Google Shape;57;p13"/>
          <p:cNvSpPr txBox="1">
            <a:spLocks noGrp="1"/>
          </p:cNvSpPr>
          <p:nvPr>
            <p:ph type="sldNum" idx="12"/>
          </p:nvPr>
        </p:nvSpPr>
        <p:spPr>
          <a:xfrm>
            <a:off x="6444676" y="6041363"/>
            <a:ext cx="512638"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sv-SE"/>
              <a:t>‹#›</a:t>
            </a:fld>
            <a:endParaRPr/>
          </a:p>
        </p:txBody>
      </p:sp>
      <p:sp>
        <p:nvSpPr>
          <p:cNvPr id="58" name="Google Shape;58;p13"/>
          <p:cNvSpPr txBox="1"/>
          <p:nvPr/>
        </p:nvSpPr>
        <p:spPr>
          <a:xfrm>
            <a:off x="251520" y="404664"/>
            <a:ext cx="3106688" cy="5721503"/>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accent1"/>
              </a:buClr>
              <a:buSzPts val="1440"/>
              <a:buFont typeface="Noto Sans Symbols"/>
              <a:buNone/>
            </a:pPr>
            <a:r>
              <a:rPr lang="sv-SE" sz="1800" b="0" i="0" u="none" strike="noStrike" cap="none">
                <a:solidFill>
                  <a:srgbClr val="3F3F3F"/>
                </a:solidFill>
                <a:latin typeface="Trebuchet MS"/>
                <a:ea typeface="Trebuchet MS"/>
                <a:cs typeface="Trebuchet MS"/>
                <a:sym typeface="Trebuchet MS"/>
              </a:rPr>
              <a:t>Driver Statement</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1000"/>
              </a:spcBef>
              <a:spcAft>
                <a:spcPts val="0"/>
              </a:spcAft>
              <a:buClr>
                <a:schemeClr val="accent1"/>
              </a:buClr>
              <a:buSzPts val="1440"/>
              <a:buFont typeface="Noto Sans Symbols"/>
              <a:buNone/>
            </a:pPr>
            <a:endParaRPr sz="1800" b="0" i="0" u="none" strike="noStrike" cap="none">
              <a:solidFill>
                <a:srgbClr val="3F3F3F"/>
              </a:solidFill>
              <a:latin typeface="Trebuchet MS"/>
              <a:ea typeface="Trebuchet MS"/>
              <a:cs typeface="Trebuchet MS"/>
              <a:sym typeface="Trebuchet MS"/>
            </a:endParaRPr>
          </a:p>
          <a:p>
            <a:pPr marL="0" marR="0" lvl="0" indent="0" algn="l" rtl="0">
              <a:lnSpc>
                <a:spcPct val="100000"/>
              </a:lnSpc>
              <a:spcBef>
                <a:spcPts val="1000"/>
              </a:spcBef>
              <a:spcAft>
                <a:spcPts val="0"/>
              </a:spcAft>
              <a:buClr>
                <a:schemeClr val="accent1"/>
              </a:buClr>
              <a:buSzPts val="1440"/>
              <a:buFont typeface="Noto Sans Symbols"/>
              <a:buNone/>
            </a:pPr>
            <a:endParaRPr sz="1800" b="0" i="0" u="none" strike="noStrike" cap="none">
              <a:solidFill>
                <a:srgbClr val="3F3F3F"/>
              </a:solidFill>
              <a:latin typeface="Trebuchet MS"/>
              <a:ea typeface="Trebuchet MS"/>
              <a:cs typeface="Trebuchet MS"/>
              <a:sym typeface="Trebuchet MS"/>
            </a:endParaRPr>
          </a:p>
          <a:p>
            <a:pPr marL="0" marR="0" lvl="0" indent="0" algn="l" rtl="0">
              <a:lnSpc>
                <a:spcPct val="100000"/>
              </a:lnSpc>
              <a:spcBef>
                <a:spcPts val="1000"/>
              </a:spcBef>
              <a:spcAft>
                <a:spcPts val="0"/>
              </a:spcAft>
              <a:buClr>
                <a:schemeClr val="accent1"/>
              </a:buClr>
              <a:buSzPts val="1440"/>
              <a:buFont typeface="Noto Sans Symbols"/>
              <a:buNone/>
            </a:pPr>
            <a:endParaRPr sz="1800" b="0" i="0" u="none" strike="noStrike" cap="none">
              <a:solidFill>
                <a:srgbClr val="3F3F3F"/>
              </a:solidFill>
              <a:latin typeface="Trebuchet MS"/>
              <a:ea typeface="Trebuchet MS"/>
              <a:cs typeface="Trebuchet MS"/>
              <a:sym typeface="Trebuchet MS"/>
            </a:endParaRPr>
          </a:p>
          <a:p>
            <a:pPr marL="0" marR="0" lvl="0" indent="0" algn="l" rtl="0">
              <a:lnSpc>
                <a:spcPct val="100000"/>
              </a:lnSpc>
              <a:spcBef>
                <a:spcPts val="1000"/>
              </a:spcBef>
              <a:spcAft>
                <a:spcPts val="0"/>
              </a:spcAft>
              <a:buClr>
                <a:schemeClr val="accent1"/>
              </a:buClr>
              <a:buSzPts val="1440"/>
              <a:buFont typeface="Noto Sans Symbols"/>
              <a:buNone/>
            </a:pPr>
            <a:r>
              <a:rPr lang="sv-SE" sz="1800" b="0" i="0" u="none" strike="noStrike" cap="none">
                <a:solidFill>
                  <a:srgbClr val="3F3F3F"/>
                </a:solidFill>
                <a:latin typeface="Trebuchet MS"/>
                <a:ea typeface="Trebuchet MS"/>
                <a:cs typeface="Trebuchet MS"/>
                <a:sym typeface="Trebuchet MS"/>
              </a:rPr>
              <a:t>Observation/</a:t>
            </a:r>
            <a:br>
              <a:rPr lang="sv-SE" sz="1800" b="0" i="0" u="none" strike="noStrike" cap="none">
                <a:solidFill>
                  <a:srgbClr val="3F3F3F"/>
                </a:solidFill>
                <a:latin typeface="Trebuchet MS"/>
                <a:ea typeface="Trebuchet MS"/>
                <a:cs typeface="Trebuchet MS"/>
                <a:sym typeface="Trebuchet MS"/>
              </a:rPr>
            </a:br>
            <a:r>
              <a:rPr lang="sv-SE" sz="1800" b="0" i="0" u="none" strike="noStrike" cap="none">
                <a:solidFill>
                  <a:srgbClr val="3F3F3F"/>
                </a:solidFill>
                <a:latin typeface="Trebuchet MS"/>
                <a:ea typeface="Trebuchet MS"/>
                <a:cs typeface="Trebuchet MS"/>
                <a:sym typeface="Trebuchet MS"/>
              </a:rPr>
              <a:t>Current state</a:t>
            </a:r>
            <a:br>
              <a:rPr lang="sv-SE" sz="1800" b="0" i="0" u="none" strike="noStrike" cap="none">
                <a:solidFill>
                  <a:srgbClr val="3F3F3F"/>
                </a:solidFill>
                <a:latin typeface="Trebuchet MS"/>
                <a:ea typeface="Trebuchet MS"/>
                <a:cs typeface="Trebuchet MS"/>
                <a:sym typeface="Trebuchet MS"/>
              </a:rPr>
            </a:br>
            <a:br>
              <a:rPr lang="sv-SE" sz="1800" b="0" i="0" u="none" strike="noStrike" cap="none">
                <a:solidFill>
                  <a:srgbClr val="3F3F3F"/>
                </a:solidFill>
                <a:latin typeface="Trebuchet MS"/>
                <a:ea typeface="Trebuchet MS"/>
                <a:cs typeface="Trebuchet MS"/>
                <a:sym typeface="Trebuchet MS"/>
              </a:rPr>
            </a:br>
            <a:r>
              <a:rPr lang="sv-SE" sz="1800" b="0" i="0" u="none" strike="noStrike" cap="none">
                <a:solidFill>
                  <a:srgbClr val="3F3F3F"/>
                </a:solidFill>
                <a:latin typeface="Trebuchet MS"/>
                <a:ea typeface="Trebuchet MS"/>
                <a:cs typeface="Trebuchet MS"/>
                <a:sym typeface="Trebuchet MS"/>
              </a:rPr>
              <a:t>Effect </a:t>
            </a:r>
            <a:br>
              <a:rPr lang="sv-SE" sz="1800" b="0" i="0" u="none" strike="noStrike" cap="none">
                <a:solidFill>
                  <a:srgbClr val="3F3F3F"/>
                </a:solidFill>
                <a:latin typeface="Trebuchet MS"/>
                <a:ea typeface="Trebuchet MS"/>
                <a:cs typeface="Trebuchet MS"/>
                <a:sym typeface="Trebuchet MS"/>
              </a:rPr>
            </a:br>
            <a:r>
              <a:rPr lang="sv-SE" sz="1800" b="0" i="0" u="none" strike="noStrike" cap="none">
                <a:solidFill>
                  <a:srgbClr val="3F3F3F"/>
                </a:solidFill>
                <a:latin typeface="Trebuchet MS"/>
                <a:ea typeface="Trebuchet MS"/>
                <a:cs typeface="Trebuchet MS"/>
                <a:sym typeface="Trebuchet MS"/>
              </a:rPr>
              <a:t>(of observation)</a:t>
            </a:r>
            <a:br>
              <a:rPr lang="sv-SE" sz="1800" b="0" i="0" u="none" strike="noStrike" cap="none">
                <a:solidFill>
                  <a:srgbClr val="3F3F3F"/>
                </a:solidFill>
                <a:latin typeface="Trebuchet MS"/>
                <a:ea typeface="Trebuchet MS"/>
                <a:cs typeface="Trebuchet MS"/>
                <a:sym typeface="Trebuchet MS"/>
              </a:rPr>
            </a:br>
            <a:br>
              <a:rPr lang="sv-SE" sz="1800" b="0" i="0" u="none" strike="noStrike" cap="none">
                <a:solidFill>
                  <a:srgbClr val="3F3F3F"/>
                </a:solidFill>
                <a:latin typeface="Trebuchet MS"/>
                <a:ea typeface="Trebuchet MS"/>
                <a:cs typeface="Trebuchet MS"/>
                <a:sym typeface="Trebuchet MS"/>
              </a:rPr>
            </a:br>
            <a:r>
              <a:rPr lang="sv-SE" sz="1800" b="0" i="0" u="none" strike="noStrike" cap="none">
                <a:solidFill>
                  <a:srgbClr val="3F3F3F"/>
                </a:solidFill>
                <a:latin typeface="Trebuchet MS"/>
                <a:ea typeface="Trebuchet MS"/>
                <a:cs typeface="Trebuchet MS"/>
                <a:sym typeface="Trebuchet MS"/>
              </a:rPr>
              <a:t>Need</a:t>
            </a:r>
            <a:endParaRPr sz="1800" b="0" i="0" u="none" strike="noStrike" cap="none">
              <a:solidFill>
                <a:srgbClr val="3F3F3F"/>
              </a:solidFill>
              <a:latin typeface="Trebuchet MS"/>
              <a:ea typeface="Trebuchet MS"/>
              <a:cs typeface="Trebuchet MS"/>
              <a:sym typeface="Trebuchet MS"/>
            </a:endParaRPr>
          </a:p>
        </p:txBody>
      </p:sp>
      <p:sp>
        <p:nvSpPr>
          <p:cNvPr id="59" name="Google Shape;59;p13"/>
          <p:cNvSpPr txBox="1"/>
          <p:nvPr/>
        </p:nvSpPr>
        <p:spPr>
          <a:xfrm>
            <a:off x="2051720" y="1897263"/>
            <a:ext cx="6912768" cy="4228904"/>
          </a:xfrm>
          <a:prstGeom prst="rect">
            <a:avLst/>
          </a:prstGeom>
          <a:noFill/>
          <a:ln>
            <a:noFill/>
          </a:ln>
        </p:spPr>
        <p:txBody>
          <a:bodyPr spcFirstLastPara="1" wrap="square" lIns="91425" tIns="45700" rIns="91425" bIns="45700" anchor="t" anchorCtr="0">
            <a:normAutofit/>
          </a:bodyPr>
          <a:lstStyle/>
          <a:p>
            <a:pPr marL="0" marR="0" lvl="0" indent="0" algn="l" rtl="0">
              <a:lnSpc>
                <a:spcPct val="100000"/>
              </a:lnSpc>
              <a:spcBef>
                <a:spcPts val="0"/>
              </a:spcBef>
              <a:spcAft>
                <a:spcPts val="0"/>
              </a:spcAft>
              <a:buClr>
                <a:schemeClr val="dk1"/>
              </a:buClr>
              <a:buSzPts val="2400"/>
              <a:buFont typeface="Arial"/>
              <a:buNone/>
            </a:pPr>
            <a:r>
              <a:rPr lang="sv-SE" sz="2400" b="0" i="0" u="none" strike="noStrike" cap="none">
                <a:solidFill>
                  <a:schemeClr val="dk1"/>
                </a:solidFill>
                <a:latin typeface="Arial"/>
                <a:ea typeface="Arial"/>
                <a:cs typeface="Arial"/>
                <a:sym typeface="Arial"/>
              </a:rPr>
              <a:t>Observation</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480"/>
              </a:spcBef>
              <a:spcAft>
                <a:spcPts val="0"/>
              </a:spcAft>
              <a:buClr>
                <a:schemeClr val="dk1"/>
              </a:buClr>
              <a:buSzPts val="2400"/>
              <a:buFont typeface="Arial"/>
              <a:buNone/>
            </a:pPr>
            <a:endParaRPr sz="2400" b="0" i="0" u="none" strike="noStrike" cap="none">
              <a:solidFill>
                <a:schemeClr val="dk1"/>
              </a:solidFill>
              <a:latin typeface="Arial"/>
              <a:ea typeface="Arial"/>
              <a:cs typeface="Arial"/>
              <a:sym typeface="Arial"/>
            </a:endParaRPr>
          </a:p>
          <a:p>
            <a:pPr marL="0" marR="0" lvl="0" indent="0" algn="l" rtl="0">
              <a:lnSpc>
                <a:spcPct val="100000"/>
              </a:lnSpc>
              <a:spcBef>
                <a:spcPts val="480"/>
              </a:spcBef>
              <a:spcAft>
                <a:spcPts val="0"/>
              </a:spcAft>
              <a:buClr>
                <a:schemeClr val="dk1"/>
              </a:buClr>
              <a:buSzPts val="2400"/>
              <a:buFont typeface="Arial"/>
              <a:buNone/>
            </a:pPr>
            <a:r>
              <a:rPr lang="sv-SE" sz="2400" b="0" i="0" u="none" strike="noStrike" cap="none">
                <a:solidFill>
                  <a:schemeClr val="dk1"/>
                </a:solidFill>
                <a:latin typeface="Arial"/>
                <a:ea typeface="Arial"/>
                <a:cs typeface="Arial"/>
                <a:sym typeface="Arial"/>
              </a:rPr>
              <a:t>Effect</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480"/>
              </a:spcBef>
              <a:spcAft>
                <a:spcPts val="0"/>
              </a:spcAft>
              <a:buClr>
                <a:schemeClr val="dk1"/>
              </a:buClr>
              <a:buSzPts val="2400"/>
              <a:buFont typeface="Arial"/>
              <a:buNone/>
            </a:pPr>
            <a:endParaRPr sz="2400" b="0" i="0" u="none" strike="noStrike" cap="none">
              <a:solidFill>
                <a:schemeClr val="dk1"/>
              </a:solidFill>
              <a:latin typeface="Arial"/>
              <a:ea typeface="Arial"/>
              <a:cs typeface="Arial"/>
              <a:sym typeface="Arial"/>
            </a:endParaRPr>
          </a:p>
          <a:p>
            <a:pPr marL="0" marR="0" lvl="0" indent="0" algn="l" rtl="0">
              <a:lnSpc>
                <a:spcPct val="100000"/>
              </a:lnSpc>
              <a:spcBef>
                <a:spcPts val="480"/>
              </a:spcBef>
              <a:spcAft>
                <a:spcPts val="0"/>
              </a:spcAft>
              <a:buClr>
                <a:schemeClr val="dk1"/>
              </a:buClr>
              <a:buSzPts val="2400"/>
              <a:buFont typeface="Arial"/>
              <a:buNone/>
            </a:pPr>
            <a:r>
              <a:rPr lang="sv-SE" sz="2400" b="0" i="0" u="none" strike="noStrike" cap="none">
                <a:solidFill>
                  <a:schemeClr val="dk1"/>
                </a:solidFill>
                <a:latin typeface="Arial"/>
                <a:ea typeface="Arial"/>
                <a:cs typeface="Arial"/>
                <a:sym typeface="Arial"/>
              </a:rPr>
              <a:t>Need</a:t>
            </a:r>
            <a:endParaRPr sz="1400" b="0" i="0" u="none" strike="noStrike" cap="none">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52"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74"/>
        <p:cNvGrpSpPr/>
        <p:nvPr/>
      </p:nvGrpSpPr>
      <p:grpSpPr>
        <a:xfrm>
          <a:off x="0" y="0"/>
          <a:ext cx="0" cy="0"/>
          <a:chOff x="0" y="0"/>
          <a:chExt cx="0" cy="0"/>
        </a:xfrm>
      </p:grpSpPr>
      <p:grpSp>
        <p:nvGrpSpPr>
          <p:cNvPr id="75" name="Google Shape;75;p15"/>
          <p:cNvGrpSpPr/>
          <p:nvPr/>
        </p:nvGrpSpPr>
        <p:grpSpPr>
          <a:xfrm>
            <a:off x="-8467" y="-8468"/>
            <a:ext cx="9169805" cy="6874935"/>
            <a:chOff x="-8467" y="-8468"/>
            <a:chExt cx="9169805" cy="6874935"/>
          </a:xfrm>
        </p:grpSpPr>
        <p:sp>
          <p:nvSpPr>
            <p:cNvPr id="76" name="Google Shape;76;p15"/>
            <p:cNvSpPr/>
            <p:nvPr/>
          </p:nvSpPr>
          <p:spPr>
            <a:xfrm>
              <a:off x="-8467" y="4013200"/>
              <a:ext cx="457200" cy="2853267"/>
            </a:xfrm>
            <a:custGeom>
              <a:avLst/>
              <a:gdLst/>
              <a:ahLst/>
              <a:cxnLst/>
              <a:rect l="l" t="t" r="r" b="b"/>
              <a:pathLst>
                <a:path w="457200" h="2853267" extrusionOk="0">
                  <a:moveTo>
                    <a:pt x="0" y="0"/>
                  </a:moveTo>
                  <a:lnTo>
                    <a:pt x="457200" y="2853267"/>
                  </a:lnTo>
                  <a:lnTo>
                    <a:pt x="0" y="2844800"/>
                  </a:lnTo>
                  <a:cubicBezTo>
                    <a:pt x="2822" y="1905000"/>
                    <a:pt x="5645" y="965200"/>
                    <a:pt x="0" y="0"/>
                  </a:cubicBezTo>
                  <a:close/>
                </a:path>
              </a:pathLst>
            </a:custGeom>
            <a:solidFill>
              <a:schemeClr val="accent1">
                <a:alpha val="83921"/>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cxnSp>
          <p:nvCxnSpPr>
            <p:cNvPr id="77" name="Google Shape;77;p15"/>
            <p:cNvCxnSpPr/>
            <p:nvPr/>
          </p:nvCxnSpPr>
          <p:spPr>
            <a:xfrm rot="10800000" flipH="1">
              <a:off x="5130830" y="4175605"/>
              <a:ext cx="4022475" cy="2682396"/>
            </a:xfrm>
            <a:prstGeom prst="straightConnector1">
              <a:avLst/>
            </a:prstGeom>
            <a:noFill/>
            <a:ln w="9525" cap="flat" cmpd="sng">
              <a:solidFill>
                <a:srgbClr val="D8D8D8"/>
              </a:solidFill>
              <a:prstDash val="solid"/>
              <a:round/>
              <a:headEnd type="none" w="sm" len="sm"/>
              <a:tailEnd type="none" w="sm" len="sm"/>
            </a:ln>
          </p:spPr>
        </p:cxnSp>
        <p:cxnSp>
          <p:nvCxnSpPr>
            <p:cNvPr id="78" name="Google Shape;78;p15"/>
            <p:cNvCxnSpPr/>
            <p:nvPr/>
          </p:nvCxnSpPr>
          <p:spPr>
            <a:xfrm>
              <a:off x="7042707" y="0"/>
              <a:ext cx="1219200" cy="6858000"/>
            </a:xfrm>
            <a:prstGeom prst="straightConnector1">
              <a:avLst/>
            </a:prstGeom>
            <a:noFill/>
            <a:ln w="9525" cap="flat" cmpd="sng">
              <a:solidFill>
                <a:srgbClr val="BFBFBF"/>
              </a:solidFill>
              <a:prstDash val="solid"/>
              <a:round/>
              <a:headEnd type="none" w="sm" len="sm"/>
              <a:tailEnd type="none" w="sm" len="sm"/>
            </a:ln>
          </p:spPr>
        </p:cxnSp>
        <p:sp>
          <p:nvSpPr>
            <p:cNvPr id="79" name="Google Shape;79;p15"/>
            <p:cNvSpPr/>
            <p:nvPr/>
          </p:nvSpPr>
          <p:spPr>
            <a:xfrm>
              <a:off x="6891896" y="1"/>
              <a:ext cx="2269442" cy="6866466"/>
            </a:xfrm>
            <a:custGeom>
              <a:avLst/>
              <a:gdLst/>
              <a:ahLst/>
              <a:cxnLst/>
              <a:rect l="l" t="t" r="r" b="b"/>
              <a:pathLst>
                <a:path w="2269442" h="6866466" extrusionOk="0">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29019"/>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0" name="Google Shape;80;p15"/>
            <p:cNvSpPr/>
            <p:nvPr/>
          </p:nvSpPr>
          <p:spPr>
            <a:xfrm>
              <a:off x="7205158" y="-8467"/>
              <a:ext cx="1948147" cy="6866467"/>
            </a:xfrm>
            <a:custGeom>
              <a:avLst/>
              <a:gdLst/>
              <a:ahLst/>
              <a:cxnLst/>
              <a:rect l="l" t="t" r="r" b="b"/>
              <a:pathLst>
                <a:path w="1948147" h="6866467" extrusionOk="0">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1" name="Google Shape;81;p15"/>
            <p:cNvSpPr/>
            <p:nvPr/>
          </p:nvSpPr>
          <p:spPr>
            <a:xfrm>
              <a:off x="6637896" y="3920066"/>
              <a:ext cx="2513565" cy="2937933"/>
            </a:xfrm>
            <a:custGeom>
              <a:avLst/>
              <a:gdLst/>
              <a:ahLst/>
              <a:cxnLst/>
              <a:rect l="l" t="t" r="r" b="b"/>
              <a:pathLst>
                <a:path w="3259667" h="3810000" extrusionOk="0">
                  <a:moveTo>
                    <a:pt x="0" y="3810000"/>
                  </a:moveTo>
                  <a:lnTo>
                    <a:pt x="3251200" y="0"/>
                  </a:lnTo>
                  <a:cubicBezTo>
                    <a:pt x="3254022" y="1270000"/>
                    <a:pt x="3256845" y="2540000"/>
                    <a:pt x="3259667" y="3810000"/>
                  </a:cubicBezTo>
                  <a:lnTo>
                    <a:pt x="0" y="3810000"/>
                  </a:lnTo>
                  <a:close/>
                </a:path>
              </a:pathLst>
            </a:custGeom>
            <a:solidFill>
              <a:schemeClr val="accent2">
                <a:alpha val="70980"/>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2" name="Google Shape;82;p15"/>
            <p:cNvSpPr/>
            <p:nvPr/>
          </p:nvSpPr>
          <p:spPr>
            <a:xfrm>
              <a:off x="7010429" y="-8467"/>
              <a:ext cx="2142876" cy="6866467"/>
            </a:xfrm>
            <a:custGeom>
              <a:avLst/>
              <a:gdLst/>
              <a:ahLst/>
              <a:cxnLst/>
              <a:rect l="l" t="t" r="r" b="b"/>
              <a:pathLst>
                <a:path w="2853267" h="6866467" extrusionOk="0">
                  <a:moveTo>
                    <a:pt x="0" y="0"/>
                  </a:moveTo>
                  <a:lnTo>
                    <a:pt x="2472267" y="6866467"/>
                  </a:lnTo>
                  <a:lnTo>
                    <a:pt x="2853267" y="6858000"/>
                  </a:lnTo>
                  <a:lnTo>
                    <a:pt x="2853267" y="0"/>
                  </a:lnTo>
                  <a:lnTo>
                    <a:pt x="0" y="0"/>
                  </a:lnTo>
                  <a:close/>
                </a:path>
              </a:pathLst>
            </a:custGeom>
            <a:solidFill>
              <a:srgbClr val="3F7818">
                <a:alpha val="69019"/>
              </a:srgbClr>
            </a:solidFill>
            <a:ln>
              <a:noFill/>
            </a:ln>
          </p:spPr>
        </p:sp>
        <p:sp>
          <p:nvSpPr>
            <p:cNvPr id="83" name="Google Shape;83;p15"/>
            <p:cNvSpPr/>
            <p:nvPr/>
          </p:nvSpPr>
          <p:spPr>
            <a:xfrm>
              <a:off x="8295776" y="-8467"/>
              <a:ext cx="857530" cy="6866467"/>
            </a:xfrm>
            <a:custGeom>
              <a:avLst/>
              <a:gdLst/>
              <a:ahLst/>
              <a:cxnLst/>
              <a:rect l="l" t="t" r="r" b="b"/>
              <a:pathLst>
                <a:path w="1286933" h="6866467" extrusionOk="0">
                  <a:moveTo>
                    <a:pt x="1016000" y="0"/>
                  </a:moveTo>
                  <a:lnTo>
                    <a:pt x="0" y="6866467"/>
                  </a:lnTo>
                  <a:lnTo>
                    <a:pt x="1286933" y="6866467"/>
                  </a:lnTo>
                  <a:cubicBezTo>
                    <a:pt x="1284111" y="4577645"/>
                    <a:pt x="1281288" y="2288822"/>
                    <a:pt x="1278466" y="0"/>
                  </a:cubicBezTo>
                  <a:lnTo>
                    <a:pt x="1016000" y="0"/>
                  </a:lnTo>
                  <a:close/>
                </a:path>
              </a:pathLst>
            </a:custGeom>
            <a:solidFill>
              <a:srgbClr val="BFE471">
                <a:alpha val="69019"/>
              </a:srgb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4" name="Google Shape;84;p15"/>
            <p:cNvSpPr/>
            <p:nvPr/>
          </p:nvSpPr>
          <p:spPr>
            <a:xfrm>
              <a:off x="8077231" y="-8468"/>
              <a:ext cx="1066770" cy="6866467"/>
            </a:xfrm>
            <a:custGeom>
              <a:avLst/>
              <a:gdLst/>
              <a:ahLst/>
              <a:cxnLst/>
              <a:rect l="l" t="t" r="r" b="b"/>
              <a:pathLst>
                <a:path w="1270244" h="6866467" extrusionOk="0">
                  <a:moveTo>
                    <a:pt x="0" y="0"/>
                  </a:moveTo>
                  <a:lnTo>
                    <a:pt x="1117600" y="6866467"/>
                  </a:lnTo>
                  <a:lnTo>
                    <a:pt x="1270000" y="6866467"/>
                  </a:lnTo>
                  <a:cubicBezTo>
                    <a:pt x="1272822" y="4574822"/>
                    <a:pt x="1250245" y="2291645"/>
                    <a:pt x="1253067" y="0"/>
                  </a:cubicBezTo>
                  <a:lnTo>
                    <a:pt x="0" y="0"/>
                  </a:lnTo>
                  <a:close/>
                </a:path>
              </a:pathLst>
            </a:custGeom>
            <a:solidFill>
              <a:schemeClr val="accent1">
                <a:alpha val="63921"/>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5" name="Google Shape;85;p15"/>
            <p:cNvSpPr/>
            <p:nvPr/>
          </p:nvSpPr>
          <p:spPr>
            <a:xfrm>
              <a:off x="8060297" y="4893733"/>
              <a:ext cx="1094086" cy="1964267"/>
            </a:xfrm>
            <a:custGeom>
              <a:avLst/>
              <a:gdLst/>
              <a:ahLst/>
              <a:cxnLst/>
              <a:rect l="l" t="t" r="r" b="b"/>
              <a:pathLst>
                <a:path w="1820333" h="3268133" extrusionOk="0">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86" name="Google Shape;86;p15"/>
          <p:cNvSpPr txBox="1">
            <a:spLocks noGrp="1"/>
          </p:cNvSpPr>
          <p:nvPr>
            <p:ph type="dt" idx="10"/>
          </p:nvPr>
        </p:nvSpPr>
        <p:spPr>
          <a:xfrm>
            <a:off x="5405258" y="6041363"/>
            <a:ext cx="684132" cy="365125"/>
          </a:xfrm>
          <a:prstGeom prst="rect">
            <a:avLst/>
          </a:prstGeom>
          <a:noFill/>
          <a:ln>
            <a:noFill/>
          </a:ln>
        </p:spPr>
        <p:txBody>
          <a:bodyPr spcFirstLastPara="1" wrap="square" lIns="91425" tIns="45700" rIns="91425" bIns="45700" anchor="ctr" anchorCtr="0">
            <a:noAutofit/>
          </a:bodyPr>
          <a:lstStyle>
            <a:lvl1pPr marR="0" lvl="0" algn="r"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Trebuchet MS"/>
                <a:ea typeface="Trebuchet MS"/>
                <a:cs typeface="Trebuchet MS"/>
                <a:sym typeface="Trebuchet MS"/>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87" name="Google Shape;87;p15"/>
          <p:cNvSpPr txBox="1">
            <a:spLocks noGrp="1"/>
          </p:cNvSpPr>
          <p:nvPr>
            <p:ph type="ftr" idx="11"/>
          </p:nvPr>
        </p:nvSpPr>
        <p:spPr>
          <a:xfrm>
            <a:off x="609599" y="6041363"/>
            <a:ext cx="4622973"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Trebuchet MS"/>
                <a:ea typeface="Trebuchet MS"/>
                <a:cs typeface="Trebuchet MS"/>
                <a:sym typeface="Trebuchet MS"/>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88" name="Google Shape;88;p15"/>
          <p:cNvSpPr txBox="1">
            <a:spLocks noGrp="1"/>
          </p:cNvSpPr>
          <p:nvPr>
            <p:ph type="sldNum" idx="12"/>
          </p:nvPr>
        </p:nvSpPr>
        <p:spPr>
          <a:xfrm>
            <a:off x="6444676" y="6041363"/>
            <a:ext cx="512638"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sv-SE"/>
              <a:t>‹#›</a:t>
            </a:fld>
            <a:endParaRPr/>
          </a:p>
        </p:txBody>
      </p:sp>
      <p:sp>
        <p:nvSpPr>
          <p:cNvPr id="89" name="Google Shape;89;p15"/>
          <p:cNvSpPr txBox="1"/>
          <p:nvPr/>
        </p:nvSpPr>
        <p:spPr>
          <a:xfrm>
            <a:off x="251520" y="404664"/>
            <a:ext cx="3106688" cy="5721503"/>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accent1"/>
              </a:buClr>
              <a:buSzPts val="1440"/>
              <a:buFont typeface="Noto Sans Symbols"/>
              <a:buNone/>
            </a:pPr>
            <a:r>
              <a:rPr lang="sv-SE" sz="1800" b="0" i="0" u="none" strike="noStrike" cap="none">
                <a:solidFill>
                  <a:srgbClr val="3F3F3F"/>
                </a:solidFill>
                <a:latin typeface="Trebuchet MS"/>
                <a:ea typeface="Trebuchet MS"/>
                <a:cs typeface="Trebuchet MS"/>
                <a:sym typeface="Trebuchet MS"/>
              </a:rPr>
              <a:t>Driver Statement</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1000"/>
              </a:spcBef>
              <a:spcAft>
                <a:spcPts val="0"/>
              </a:spcAft>
              <a:buClr>
                <a:schemeClr val="accent1"/>
              </a:buClr>
              <a:buSzPts val="1440"/>
              <a:buFont typeface="Noto Sans Symbols"/>
              <a:buNone/>
            </a:pPr>
            <a:endParaRPr sz="1800" b="0" i="0" u="none" strike="noStrike" cap="none">
              <a:solidFill>
                <a:srgbClr val="3F3F3F"/>
              </a:solidFill>
              <a:latin typeface="Trebuchet MS"/>
              <a:ea typeface="Trebuchet MS"/>
              <a:cs typeface="Trebuchet MS"/>
              <a:sym typeface="Trebuchet MS"/>
            </a:endParaRPr>
          </a:p>
          <a:p>
            <a:pPr marL="0" marR="0" lvl="0" indent="0" algn="l" rtl="0">
              <a:lnSpc>
                <a:spcPct val="100000"/>
              </a:lnSpc>
              <a:spcBef>
                <a:spcPts val="1000"/>
              </a:spcBef>
              <a:spcAft>
                <a:spcPts val="0"/>
              </a:spcAft>
              <a:buClr>
                <a:schemeClr val="accent1"/>
              </a:buClr>
              <a:buSzPts val="1440"/>
              <a:buFont typeface="Noto Sans Symbols"/>
              <a:buNone/>
            </a:pPr>
            <a:endParaRPr sz="1800" b="0" i="0" u="none" strike="noStrike" cap="none">
              <a:solidFill>
                <a:srgbClr val="3F3F3F"/>
              </a:solidFill>
              <a:latin typeface="Trebuchet MS"/>
              <a:ea typeface="Trebuchet MS"/>
              <a:cs typeface="Trebuchet MS"/>
              <a:sym typeface="Trebuchet MS"/>
            </a:endParaRPr>
          </a:p>
          <a:p>
            <a:pPr marL="0" marR="0" lvl="0" indent="0" algn="l" rtl="0">
              <a:lnSpc>
                <a:spcPct val="100000"/>
              </a:lnSpc>
              <a:spcBef>
                <a:spcPts val="1000"/>
              </a:spcBef>
              <a:spcAft>
                <a:spcPts val="0"/>
              </a:spcAft>
              <a:buClr>
                <a:schemeClr val="accent1"/>
              </a:buClr>
              <a:buSzPts val="1440"/>
              <a:buFont typeface="Noto Sans Symbols"/>
              <a:buNone/>
            </a:pPr>
            <a:endParaRPr sz="1800" b="0" i="0" u="none" strike="noStrike" cap="none">
              <a:solidFill>
                <a:srgbClr val="3F3F3F"/>
              </a:solidFill>
              <a:latin typeface="Trebuchet MS"/>
              <a:ea typeface="Trebuchet MS"/>
              <a:cs typeface="Trebuchet MS"/>
              <a:sym typeface="Trebuchet MS"/>
            </a:endParaRPr>
          </a:p>
          <a:p>
            <a:pPr marL="0" marR="0" lvl="0" indent="0" algn="l" rtl="0">
              <a:lnSpc>
                <a:spcPct val="100000"/>
              </a:lnSpc>
              <a:spcBef>
                <a:spcPts val="1000"/>
              </a:spcBef>
              <a:spcAft>
                <a:spcPts val="0"/>
              </a:spcAft>
              <a:buClr>
                <a:schemeClr val="accent1"/>
              </a:buClr>
              <a:buSzPts val="1440"/>
              <a:buFont typeface="Noto Sans Symbols"/>
              <a:buNone/>
            </a:pPr>
            <a:r>
              <a:rPr lang="sv-SE" sz="1800" b="0" i="0" u="none" strike="noStrike" cap="none">
                <a:solidFill>
                  <a:srgbClr val="3F3F3F"/>
                </a:solidFill>
                <a:latin typeface="Trebuchet MS"/>
                <a:ea typeface="Trebuchet MS"/>
                <a:cs typeface="Trebuchet MS"/>
                <a:sym typeface="Trebuchet MS"/>
              </a:rPr>
              <a:t>Observation/</a:t>
            </a:r>
            <a:br>
              <a:rPr lang="sv-SE" sz="1800" b="0" i="0" u="none" strike="noStrike" cap="none">
                <a:solidFill>
                  <a:srgbClr val="3F3F3F"/>
                </a:solidFill>
                <a:latin typeface="Trebuchet MS"/>
                <a:ea typeface="Trebuchet MS"/>
                <a:cs typeface="Trebuchet MS"/>
                <a:sym typeface="Trebuchet MS"/>
              </a:rPr>
            </a:br>
            <a:r>
              <a:rPr lang="sv-SE" sz="1800" b="0" i="0" u="none" strike="noStrike" cap="none">
                <a:solidFill>
                  <a:srgbClr val="3F3F3F"/>
                </a:solidFill>
                <a:latin typeface="Trebuchet MS"/>
                <a:ea typeface="Trebuchet MS"/>
                <a:cs typeface="Trebuchet MS"/>
                <a:sym typeface="Trebuchet MS"/>
              </a:rPr>
              <a:t>Current state</a:t>
            </a:r>
            <a:br>
              <a:rPr lang="sv-SE" sz="1800" b="0" i="0" u="none" strike="noStrike" cap="none">
                <a:solidFill>
                  <a:srgbClr val="3F3F3F"/>
                </a:solidFill>
                <a:latin typeface="Trebuchet MS"/>
                <a:ea typeface="Trebuchet MS"/>
                <a:cs typeface="Trebuchet MS"/>
                <a:sym typeface="Trebuchet MS"/>
              </a:rPr>
            </a:br>
            <a:br>
              <a:rPr lang="sv-SE" sz="1800" b="0" i="0" u="none" strike="noStrike" cap="none">
                <a:solidFill>
                  <a:srgbClr val="3F3F3F"/>
                </a:solidFill>
                <a:latin typeface="Trebuchet MS"/>
                <a:ea typeface="Trebuchet MS"/>
                <a:cs typeface="Trebuchet MS"/>
                <a:sym typeface="Trebuchet MS"/>
              </a:rPr>
            </a:br>
            <a:r>
              <a:rPr lang="sv-SE" sz="1800" b="0" i="0" u="none" strike="noStrike" cap="none">
                <a:solidFill>
                  <a:srgbClr val="3F3F3F"/>
                </a:solidFill>
                <a:latin typeface="Trebuchet MS"/>
                <a:ea typeface="Trebuchet MS"/>
                <a:cs typeface="Trebuchet MS"/>
                <a:sym typeface="Trebuchet MS"/>
              </a:rPr>
              <a:t>Effect </a:t>
            </a:r>
            <a:br>
              <a:rPr lang="sv-SE" sz="1800" b="0" i="0" u="none" strike="noStrike" cap="none">
                <a:solidFill>
                  <a:srgbClr val="3F3F3F"/>
                </a:solidFill>
                <a:latin typeface="Trebuchet MS"/>
                <a:ea typeface="Trebuchet MS"/>
                <a:cs typeface="Trebuchet MS"/>
                <a:sym typeface="Trebuchet MS"/>
              </a:rPr>
            </a:br>
            <a:r>
              <a:rPr lang="sv-SE" sz="1800" b="0" i="0" u="none" strike="noStrike" cap="none">
                <a:solidFill>
                  <a:srgbClr val="3F3F3F"/>
                </a:solidFill>
                <a:latin typeface="Trebuchet MS"/>
                <a:ea typeface="Trebuchet MS"/>
                <a:cs typeface="Trebuchet MS"/>
                <a:sym typeface="Trebuchet MS"/>
              </a:rPr>
              <a:t>(of observation)</a:t>
            </a:r>
            <a:br>
              <a:rPr lang="sv-SE" sz="1800" b="0" i="0" u="none" strike="noStrike" cap="none">
                <a:solidFill>
                  <a:srgbClr val="3F3F3F"/>
                </a:solidFill>
                <a:latin typeface="Trebuchet MS"/>
                <a:ea typeface="Trebuchet MS"/>
                <a:cs typeface="Trebuchet MS"/>
                <a:sym typeface="Trebuchet MS"/>
              </a:rPr>
            </a:br>
            <a:br>
              <a:rPr lang="sv-SE" sz="1800" b="0" i="0" u="none" strike="noStrike" cap="none">
                <a:solidFill>
                  <a:srgbClr val="3F3F3F"/>
                </a:solidFill>
                <a:latin typeface="Trebuchet MS"/>
                <a:ea typeface="Trebuchet MS"/>
                <a:cs typeface="Trebuchet MS"/>
                <a:sym typeface="Trebuchet MS"/>
              </a:rPr>
            </a:br>
            <a:r>
              <a:rPr lang="sv-SE" sz="1800" b="0" i="0" u="none" strike="noStrike" cap="none">
                <a:solidFill>
                  <a:srgbClr val="3F3F3F"/>
                </a:solidFill>
                <a:latin typeface="Trebuchet MS"/>
                <a:ea typeface="Trebuchet MS"/>
                <a:cs typeface="Trebuchet MS"/>
                <a:sym typeface="Trebuchet MS"/>
              </a:rPr>
              <a:t>Need</a:t>
            </a:r>
            <a:endParaRPr sz="1800" b="0" i="0" u="none" strike="noStrike" cap="none">
              <a:solidFill>
                <a:srgbClr val="3F3F3F"/>
              </a:solidFill>
              <a:latin typeface="Trebuchet MS"/>
              <a:ea typeface="Trebuchet MS"/>
              <a:cs typeface="Trebuchet MS"/>
              <a:sym typeface="Trebuchet MS"/>
            </a:endParaRPr>
          </a:p>
        </p:txBody>
      </p:sp>
      <p:sp>
        <p:nvSpPr>
          <p:cNvPr id="90" name="Google Shape;90;p15"/>
          <p:cNvSpPr txBox="1"/>
          <p:nvPr/>
        </p:nvSpPr>
        <p:spPr>
          <a:xfrm>
            <a:off x="2051720" y="1897263"/>
            <a:ext cx="6912768" cy="4228904"/>
          </a:xfrm>
          <a:prstGeom prst="rect">
            <a:avLst/>
          </a:prstGeom>
          <a:noFill/>
          <a:ln>
            <a:noFill/>
          </a:ln>
        </p:spPr>
        <p:txBody>
          <a:bodyPr spcFirstLastPara="1" wrap="square" lIns="91425" tIns="45700" rIns="91425" bIns="45700" anchor="t" anchorCtr="0">
            <a:normAutofit/>
          </a:bodyPr>
          <a:lstStyle/>
          <a:p>
            <a:pPr marL="0" marR="0" lvl="0" indent="0" algn="l" rtl="0">
              <a:lnSpc>
                <a:spcPct val="100000"/>
              </a:lnSpc>
              <a:spcBef>
                <a:spcPts val="0"/>
              </a:spcBef>
              <a:spcAft>
                <a:spcPts val="0"/>
              </a:spcAft>
              <a:buClr>
                <a:schemeClr val="dk1"/>
              </a:buClr>
              <a:buSzPts val="2400"/>
              <a:buFont typeface="Arial"/>
              <a:buNone/>
            </a:pPr>
            <a:r>
              <a:rPr lang="sv-SE" sz="2400" b="0" i="0" u="none" strike="noStrike" cap="none">
                <a:solidFill>
                  <a:schemeClr val="dk1"/>
                </a:solidFill>
                <a:latin typeface="Arial"/>
                <a:ea typeface="Arial"/>
                <a:cs typeface="Arial"/>
                <a:sym typeface="Arial"/>
              </a:rPr>
              <a:t>Observation</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480"/>
              </a:spcBef>
              <a:spcAft>
                <a:spcPts val="0"/>
              </a:spcAft>
              <a:buClr>
                <a:schemeClr val="dk1"/>
              </a:buClr>
              <a:buSzPts val="2400"/>
              <a:buFont typeface="Arial"/>
              <a:buNone/>
            </a:pPr>
            <a:endParaRPr sz="2400" b="0" i="0" u="none" strike="noStrike" cap="none">
              <a:solidFill>
                <a:schemeClr val="dk1"/>
              </a:solidFill>
              <a:latin typeface="Arial"/>
              <a:ea typeface="Arial"/>
              <a:cs typeface="Arial"/>
              <a:sym typeface="Arial"/>
            </a:endParaRPr>
          </a:p>
          <a:p>
            <a:pPr marL="0" marR="0" lvl="0" indent="0" algn="l" rtl="0">
              <a:lnSpc>
                <a:spcPct val="100000"/>
              </a:lnSpc>
              <a:spcBef>
                <a:spcPts val="480"/>
              </a:spcBef>
              <a:spcAft>
                <a:spcPts val="0"/>
              </a:spcAft>
              <a:buClr>
                <a:schemeClr val="dk1"/>
              </a:buClr>
              <a:buSzPts val="2400"/>
              <a:buFont typeface="Arial"/>
              <a:buNone/>
            </a:pPr>
            <a:r>
              <a:rPr lang="sv-SE" sz="2400" b="0" i="0" u="none" strike="noStrike" cap="none">
                <a:solidFill>
                  <a:schemeClr val="dk1"/>
                </a:solidFill>
                <a:latin typeface="Arial"/>
                <a:ea typeface="Arial"/>
                <a:cs typeface="Arial"/>
                <a:sym typeface="Arial"/>
              </a:rPr>
              <a:t>Effect</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480"/>
              </a:spcBef>
              <a:spcAft>
                <a:spcPts val="0"/>
              </a:spcAft>
              <a:buClr>
                <a:schemeClr val="dk1"/>
              </a:buClr>
              <a:buSzPts val="2400"/>
              <a:buFont typeface="Arial"/>
              <a:buNone/>
            </a:pPr>
            <a:endParaRPr sz="2400" b="0" i="0" u="none" strike="noStrike" cap="none">
              <a:solidFill>
                <a:schemeClr val="dk1"/>
              </a:solidFill>
              <a:latin typeface="Arial"/>
              <a:ea typeface="Arial"/>
              <a:cs typeface="Arial"/>
              <a:sym typeface="Arial"/>
            </a:endParaRPr>
          </a:p>
          <a:p>
            <a:pPr marL="0" marR="0" lvl="0" indent="0" algn="l" rtl="0">
              <a:lnSpc>
                <a:spcPct val="100000"/>
              </a:lnSpc>
              <a:spcBef>
                <a:spcPts val="480"/>
              </a:spcBef>
              <a:spcAft>
                <a:spcPts val="0"/>
              </a:spcAft>
              <a:buClr>
                <a:schemeClr val="dk1"/>
              </a:buClr>
              <a:buSzPts val="2400"/>
              <a:buFont typeface="Arial"/>
              <a:buNone/>
            </a:pPr>
            <a:r>
              <a:rPr lang="sv-SE" sz="2400" b="0" i="0" u="none" strike="noStrike" cap="none">
                <a:solidFill>
                  <a:schemeClr val="dk1"/>
                </a:solidFill>
                <a:latin typeface="Arial"/>
                <a:ea typeface="Arial"/>
                <a:cs typeface="Arial"/>
                <a:sym typeface="Arial"/>
              </a:rPr>
              <a:t>Need</a:t>
            </a:r>
            <a:endParaRPr sz="1400" b="0" i="0" u="none" strike="noStrike" cap="none">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54"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05"/>
        <p:cNvGrpSpPr/>
        <p:nvPr/>
      </p:nvGrpSpPr>
      <p:grpSpPr>
        <a:xfrm>
          <a:off x="0" y="0"/>
          <a:ext cx="0" cy="0"/>
          <a:chOff x="0" y="0"/>
          <a:chExt cx="0" cy="0"/>
        </a:xfrm>
      </p:grpSpPr>
      <p:grpSp>
        <p:nvGrpSpPr>
          <p:cNvPr id="106" name="Google Shape;106;p17"/>
          <p:cNvGrpSpPr/>
          <p:nvPr/>
        </p:nvGrpSpPr>
        <p:grpSpPr>
          <a:xfrm>
            <a:off x="-8467" y="-8468"/>
            <a:ext cx="9171317" cy="6874935"/>
            <a:chOff x="-8467" y="-8468"/>
            <a:chExt cx="9171317" cy="6874935"/>
          </a:xfrm>
        </p:grpSpPr>
        <p:sp>
          <p:nvSpPr>
            <p:cNvPr id="107" name="Google Shape;107;p17"/>
            <p:cNvSpPr/>
            <p:nvPr/>
          </p:nvSpPr>
          <p:spPr>
            <a:xfrm>
              <a:off x="-8467" y="4013200"/>
              <a:ext cx="457200" cy="2853267"/>
            </a:xfrm>
            <a:custGeom>
              <a:avLst/>
              <a:gdLst/>
              <a:ahLst/>
              <a:cxnLst/>
              <a:rect l="l" t="t" r="r" b="b"/>
              <a:pathLst>
                <a:path w="457200" h="2853267" extrusionOk="0">
                  <a:moveTo>
                    <a:pt x="0" y="0"/>
                  </a:moveTo>
                  <a:lnTo>
                    <a:pt x="457200" y="2853267"/>
                  </a:lnTo>
                  <a:lnTo>
                    <a:pt x="0" y="2844800"/>
                  </a:lnTo>
                  <a:cubicBezTo>
                    <a:pt x="2822" y="1905000"/>
                    <a:pt x="5645" y="965200"/>
                    <a:pt x="0" y="0"/>
                  </a:cubicBezTo>
                  <a:close/>
                </a:path>
              </a:pathLst>
            </a:custGeom>
            <a:solidFill>
              <a:schemeClr val="accent1">
                <a:alpha val="69019"/>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cxnSp>
          <p:nvCxnSpPr>
            <p:cNvPr id="108" name="Google Shape;108;p17"/>
            <p:cNvCxnSpPr/>
            <p:nvPr/>
          </p:nvCxnSpPr>
          <p:spPr>
            <a:xfrm rot="10800000" flipH="1">
              <a:off x="5130830" y="4175605"/>
              <a:ext cx="4022475" cy="2682396"/>
            </a:xfrm>
            <a:prstGeom prst="straightConnector1">
              <a:avLst/>
            </a:prstGeom>
            <a:noFill/>
            <a:ln w="9525" cap="flat" cmpd="sng">
              <a:solidFill>
                <a:schemeClr val="accent1">
                  <a:alpha val="69019"/>
                </a:schemeClr>
              </a:solidFill>
              <a:prstDash val="solid"/>
              <a:round/>
              <a:headEnd type="none" w="sm" len="sm"/>
              <a:tailEnd type="none" w="sm" len="sm"/>
            </a:ln>
          </p:spPr>
        </p:cxnSp>
        <p:cxnSp>
          <p:nvCxnSpPr>
            <p:cNvPr id="109" name="Google Shape;109;p17"/>
            <p:cNvCxnSpPr/>
            <p:nvPr/>
          </p:nvCxnSpPr>
          <p:spPr>
            <a:xfrm>
              <a:off x="7042707" y="0"/>
              <a:ext cx="1219200" cy="6858000"/>
            </a:xfrm>
            <a:prstGeom prst="straightConnector1">
              <a:avLst/>
            </a:prstGeom>
            <a:noFill/>
            <a:ln w="9525" cap="flat" cmpd="sng">
              <a:solidFill>
                <a:schemeClr val="accent1">
                  <a:alpha val="69019"/>
                </a:schemeClr>
              </a:solidFill>
              <a:prstDash val="solid"/>
              <a:round/>
              <a:headEnd type="none" w="sm" len="sm"/>
              <a:tailEnd type="none" w="sm" len="sm"/>
            </a:ln>
          </p:spPr>
        </p:cxnSp>
        <p:sp>
          <p:nvSpPr>
            <p:cNvPr id="110" name="Google Shape;110;p17"/>
            <p:cNvSpPr/>
            <p:nvPr/>
          </p:nvSpPr>
          <p:spPr>
            <a:xfrm>
              <a:off x="6891896" y="1"/>
              <a:ext cx="2269442" cy="6866466"/>
            </a:xfrm>
            <a:custGeom>
              <a:avLst/>
              <a:gdLst/>
              <a:ahLst/>
              <a:cxnLst/>
              <a:rect l="l" t="t" r="r" b="b"/>
              <a:pathLst>
                <a:path w="2269442" h="6866466" extrusionOk="0">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4901"/>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1" name="Google Shape;111;p17"/>
            <p:cNvSpPr/>
            <p:nvPr/>
          </p:nvSpPr>
          <p:spPr>
            <a:xfrm>
              <a:off x="7205158" y="-8467"/>
              <a:ext cx="1948147" cy="6866467"/>
            </a:xfrm>
            <a:custGeom>
              <a:avLst/>
              <a:gdLst/>
              <a:ahLst/>
              <a:cxnLst/>
              <a:rect l="l" t="t" r="r" b="b"/>
              <a:pathLst>
                <a:path w="1948147" h="6866467" extrusionOk="0">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2" name="Google Shape;112;p17"/>
            <p:cNvSpPr/>
            <p:nvPr/>
          </p:nvSpPr>
          <p:spPr>
            <a:xfrm>
              <a:off x="6637896" y="3920066"/>
              <a:ext cx="2513565" cy="2937933"/>
            </a:xfrm>
            <a:custGeom>
              <a:avLst/>
              <a:gdLst/>
              <a:ahLst/>
              <a:cxnLst/>
              <a:rect l="l" t="t" r="r" b="b"/>
              <a:pathLst>
                <a:path w="3259667" h="3810000" extrusionOk="0">
                  <a:moveTo>
                    <a:pt x="0" y="3810000"/>
                  </a:moveTo>
                  <a:lnTo>
                    <a:pt x="3251200" y="0"/>
                  </a:lnTo>
                  <a:cubicBezTo>
                    <a:pt x="3254022" y="1270000"/>
                    <a:pt x="3256845" y="2540000"/>
                    <a:pt x="3259667" y="3810000"/>
                  </a:cubicBezTo>
                  <a:lnTo>
                    <a:pt x="0" y="3810000"/>
                  </a:lnTo>
                  <a:close/>
                </a:path>
              </a:pathLst>
            </a:custGeom>
            <a:solidFill>
              <a:srgbClr val="864EA9">
                <a:alpha val="65098"/>
              </a:srgb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3" name="Google Shape;113;p17"/>
            <p:cNvSpPr/>
            <p:nvPr/>
          </p:nvSpPr>
          <p:spPr>
            <a:xfrm>
              <a:off x="7010429" y="-8467"/>
              <a:ext cx="2142876" cy="6866467"/>
            </a:xfrm>
            <a:custGeom>
              <a:avLst/>
              <a:gdLst/>
              <a:ahLst/>
              <a:cxnLst/>
              <a:rect l="l" t="t" r="r" b="b"/>
              <a:pathLst>
                <a:path w="2853267" h="6866467" extrusionOk="0">
                  <a:moveTo>
                    <a:pt x="0" y="0"/>
                  </a:moveTo>
                  <a:lnTo>
                    <a:pt x="2472267" y="6866467"/>
                  </a:lnTo>
                  <a:lnTo>
                    <a:pt x="2853267" y="6858000"/>
                  </a:lnTo>
                  <a:lnTo>
                    <a:pt x="2853267" y="0"/>
                  </a:lnTo>
                  <a:lnTo>
                    <a:pt x="0" y="0"/>
                  </a:lnTo>
                  <a:close/>
                </a:path>
              </a:pathLst>
            </a:custGeom>
            <a:solidFill>
              <a:srgbClr val="864EA9">
                <a:alpha val="49019"/>
              </a:srgbClr>
            </a:solidFill>
            <a:ln>
              <a:noFill/>
            </a:ln>
          </p:spPr>
        </p:sp>
        <p:sp>
          <p:nvSpPr>
            <p:cNvPr id="114" name="Google Shape;114;p17"/>
            <p:cNvSpPr/>
            <p:nvPr/>
          </p:nvSpPr>
          <p:spPr>
            <a:xfrm>
              <a:off x="8295776" y="-8467"/>
              <a:ext cx="857530" cy="6866467"/>
            </a:xfrm>
            <a:custGeom>
              <a:avLst/>
              <a:gdLst/>
              <a:ahLst/>
              <a:cxnLst/>
              <a:rect l="l" t="t" r="r" b="b"/>
              <a:pathLst>
                <a:path w="1286933" h="6866467" extrusionOk="0">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69019"/>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5" name="Google Shape;115;p17"/>
            <p:cNvSpPr/>
            <p:nvPr/>
          </p:nvSpPr>
          <p:spPr>
            <a:xfrm>
              <a:off x="8094165" y="-8468"/>
              <a:ext cx="1066770" cy="6866467"/>
            </a:xfrm>
            <a:custGeom>
              <a:avLst/>
              <a:gdLst/>
              <a:ahLst/>
              <a:cxnLst/>
              <a:rect l="l" t="t" r="r" b="b"/>
              <a:pathLst>
                <a:path w="1270244" h="6866467" extrusionOk="0">
                  <a:moveTo>
                    <a:pt x="0" y="0"/>
                  </a:moveTo>
                  <a:lnTo>
                    <a:pt x="1117600" y="6866467"/>
                  </a:lnTo>
                  <a:lnTo>
                    <a:pt x="1270000" y="6866467"/>
                  </a:lnTo>
                  <a:cubicBezTo>
                    <a:pt x="1272822" y="4574822"/>
                    <a:pt x="1250245" y="2291645"/>
                    <a:pt x="1253067" y="0"/>
                  </a:cubicBezTo>
                  <a:lnTo>
                    <a:pt x="0" y="0"/>
                  </a:lnTo>
                  <a:close/>
                </a:path>
              </a:pathLst>
            </a:custGeom>
            <a:solidFill>
              <a:srgbClr val="514DAA">
                <a:alpha val="81176"/>
              </a:srgb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6" name="Google Shape;116;p17"/>
            <p:cNvSpPr/>
            <p:nvPr/>
          </p:nvSpPr>
          <p:spPr>
            <a:xfrm>
              <a:off x="8068764" y="4893733"/>
              <a:ext cx="1094086" cy="1964267"/>
            </a:xfrm>
            <a:custGeom>
              <a:avLst/>
              <a:gdLst/>
              <a:ahLst/>
              <a:cxnLst/>
              <a:rect l="l" t="t" r="r" b="b"/>
              <a:pathLst>
                <a:path w="1820333" h="3268133" extrusionOk="0">
                  <a:moveTo>
                    <a:pt x="0" y="3268133"/>
                  </a:moveTo>
                  <a:lnTo>
                    <a:pt x="1811866" y="0"/>
                  </a:lnTo>
                  <a:cubicBezTo>
                    <a:pt x="1814688" y="1086555"/>
                    <a:pt x="1817511" y="2173111"/>
                    <a:pt x="1820333" y="3259666"/>
                  </a:cubicBezTo>
                  <a:lnTo>
                    <a:pt x="0" y="3268133"/>
                  </a:lnTo>
                  <a:close/>
                </a:path>
              </a:pathLst>
            </a:custGeom>
            <a:solidFill>
              <a:srgbClr val="864EA9">
                <a:alpha val="65098"/>
              </a:srgb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117" name="Google Shape;117;p17"/>
          <p:cNvSpPr txBox="1">
            <a:spLocks noGrp="1"/>
          </p:cNvSpPr>
          <p:nvPr>
            <p:ph type="dt" idx="10"/>
          </p:nvPr>
        </p:nvSpPr>
        <p:spPr>
          <a:xfrm>
            <a:off x="5405258" y="6041363"/>
            <a:ext cx="684132" cy="365125"/>
          </a:xfrm>
          <a:prstGeom prst="rect">
            <a:avLst/>
          </a:prstGeom>
          <a:noFill/>
          <a:ln>
            <a:noFill/>
          </a:ln>
        </p:spPr>
        <p:txBody>
          <a:bodyPr spcFirstLastPara="1" wrap="square" lIns="91425" tIns="45700" rIns="91425" bIns="45700" anchor="ctr" anchorCtr="0">
            <a:noAutofit/>
          </a:bodyPr>
          <a:lstStyle>
            <a:lvl1pPr marR="0" lvl="0" algn="r"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Trebuchet MS"/>
                <a:ea typeface="Trebuchet MS"/>
                <a:cs typeface="Trebuchet MS"/>
                <a:sym typeface="Trebuchet MS"/>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118" name="Google Shape;118;p17"/>
          <p:cNvSpPr txBox="1">
            <a:spLocks noGrp="1"/>
          </p:cNvSpPr>
          <p:nvPr>
            <p:ph type="ftr" idx="11"/>
          </p:nvPr>
        </p:nvSpPr>
        <p:spPr>
          <a:xfrm>
            <a:off x="609599" y="6041363"/>
            <a:ext cx="4622973"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Trebuchet MS"/>
                <a:ea typeface="Trebuchet MS"/>
                <a:cs typeface="Trebuchet MS"/>
                <a:sym typeface="Trebuchet MS"/>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119" name="Google Shape;119;p17"/>
          <p:cNvSpPr txBox="1">
            <a:spLocks noGrp="1"/>
          </p:cNvSpPr>
          <p:nvPr>
            <p:ph type="sldNum" idx="12"/>
          </p:nvPr>
        </p:nvSpPr>
        <p:spPr>
          <a:xfrm>
            <a:off x="6444676" y="6041363"/>
            <a:ext cx="512638"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sv-SE"/>
              <a:t>‹#›</a:t>
            </a:fld>
            <a:endParaRPr/>
          </a:p>
        </p:txBody>
      </p:sp>
      <p:sp>
        <p:nvSpPr>
          <p:cNvPr id="120" name="Google Shape;120;p17"/>
          <p:cNvSpPr txBox="1"/>
          <p:nvPr/>
        </p:nvSpPr>
        <p:spPr>
          <a:xfrm>
            <a:off x="251520" y="404664"/>
            <a:ext cx="3106688" cy="5721503"/>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accent1"/>
              </a:buClr>
              <a:buSzPts val="1440"/>
              <a:buFont typeface="Noto Sans Symbols"/>
              <a:buNone/>
            </a:pPr>
            <a:r>
              <a:rPr lang="sv-SE" sz="1800" b="0" i="0" u="none" strike="noStrike" cap="none">
                <a:solidFill>
                  <a:srgbClr val="3F3F3F"/>
                </a:solidFill>
                <a:latin typeface="Trebuchet MS"/>
                <a:ea typeface="Trebuchet MS"/>
                <a:cs typeface="Trebuchet MS"/>
                <a:sym typeface="Trebuchet MS"/>
              </a:rPr>
              <a:t>Driver Statement</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1000"/>
              </a:spcBef>
              <a:spcAft>
                <a:spcPts val="0"/>
              </a:spcAft>
              <a:buClr>
                <a:schemeClr val="accent1"/>
              </a:buClr>
              <a:buSzPts val="1440"/>
              <a:buFont typeface="Noto Sans Symbols"/>
              <a:buNone/>
            </a:pPr>
            <a:endParaRPr sz="1800" b="0" i="0" u="none" strike="noStrike" cap="none">
              <a:solidFill>
                <a:srgbClr val="3F3F3F"/>
              </a:solidFill>
              <a:latin typeface="Trebuchet MS"/>
              <a:ea typeface="Trebuchet MS"/>
              <a:cs typeface="Trebuchet MS"/>
              <a:sym typeface="Trebuchet MS"/>
            </a:endParaRPr>
          </a:p>
          <a:p>
            <a:pPr marL="0" marR="0" lvl="0" indent="0" algn="l" rtl="0">
              <a:lnSpc>
                <a:spcPct val="100000"/>
              </a:lnSpc>
              <a:spcBef>
                <a:spcPts val="1000"/>
              </a:spcBef>
              <a:spcAft>
                <a:spcPts val="0"/>
              </a:spcAft>
              <a:buClr>
                <a:schemeClr val="accent1"/>
              </a:buClr>
              <a:buSzPts val="1440"/>
              <a:buFont typeface="Noto Sans Symbols"/>
              <a:buNone/>
            </a:pPr>
            <a:endParaRPr sz="1800" b="0" i="0" u="none" strike="noStrike" cap="none">
              <a:solidFill>
                <a:srgbClr val="3F3F3F"/>
              </a:solidFill>
              <a:latin typeface="Trebuchet MS"/>
              <a:ea typeface="Trebuchet MS"/>
              <a:cs typeface="Trebuchet MS"/>
              <a:sym typeface="Trebuchet MS"/>
            </a:endParaRPr>
          </a:p>
          <a:p>
            <a:pPr marL="0" marR="0" lvl="0" indent="0" algn="l" rtl="0">
              <a:lnSpc>
                <a:spcPct val="100000"/>
              </a:lnSpc>
              <a:spcBef>
                <a:spcPts val="1000"/>
              </a:spcBef>
              <a:spcAft>
                <a:spcPts val="0"/>
              </a:spcAft>
              <a:buClr>
                <a:schemeClr val="accent1"/>
              </a:buClr>
              <a:buSzPts val="1440"/>
              <a:buFont typeface="Noto Sans Symbols"/>
              <a:buNone/>
            </a:pPr>
            <a:endParaRPr sz="1800" b="0" i="0" u="none" strike="noStrike" cap="none">
              <a:solidFill>
                <a:srgbClr val="3F3F3F"/>
              </a:solidFill>
              <a:latin typeface="Trebuchet MS"/>
              <a:ea typeface="Trebuchet MS"/>
              <a:cs typeface="Trebuchet MS"/>
              <a:sym typeface="Trebuchet MS"/>
            </a:endParaRPr>
          </a:p>
          <a:p>
            <a:pPr marL="0" marR="0" lvl="0" indent="0" algn="l" rtl="0">
              <a:lnSpc>
                <a:spcPct val="100000"/>
              </a:lnSpc>
              <a:spcBef>
                <a:spcPts val="1000"/>
              </a:spcBef>
              <a:spcAft>
                <a:spcPts val="0"/>
              </a:spcAft>
              <a:buClr>
                <a:schemeClr val="accent1"/>
              </a:buClr>
              <a:buSzPts val="1440"/>
              <a:buFont typeface="Noto Sans Symbols"/>
              <a:buNone/>
            </a:pPr>
            <a:r>
              <a:rPr lang="sv-SE" sz="1800" b="0" i="0" u="none" strike="noStrike" cap="none">
                <a:solidFill>
                  <a:srgbClr val="3F3F3F"/>
                </a:solidFill>
                <a:latin typeface="Trebuchet MS"/>
                <a:ea typeface="Trebuchet MS"/>
                <a:cs typeface="Trebuchet MS"/>
                <a:sym typeface="Trebuchet MS"/>
              </a:rPr>
              <a:t>Observation/</a:t>
            </a:r>
            <a:br>
              <a:rPr lang="sv-SE" sz="1800" b="0" i="0" u="none" strike="noStrike" cap="none">
                <a:solidFill>
                  <a:srgbClr val="3F3F3F"/>
                </a:solidFill>
                <a:latin typeface="Trebuchet MS"/>
                <a:ea typeface="Trebuchet MS"/>
                <a:cs typeface="Trebuchet MS"/>
                <a:sym typeface="Trebuchet MS"/>
              </a:rPr>
            </a:br>
            <a:r>
              <a:rPr lang="sv-SE" sz="1800" b="0" i="0" u="none" strike="noStrike" cap="none">
                <a:solidFill>
                  <a:srgbClr val="3F3F3F"/>
                </a:solidFill>
                <a:latin typeface="Trebuchet MS"/>
                <a:ea typeface="Trebuchet MS"/>
                <a:cs typeface="Trebuchet MS"/>
                <a:sym typeface="Trebuchet MS"/>
              </a:rPr>
              <a:t>Current state</a:t>
            </a:r>
            <a:br>
              <a:rPr lang="sv-SE" sz="1800" b="0" i="0" u="none" strike="noStrike" cap="none">
                <a:solidFill>
                  <a:srgbClr val="3F3F3F"/>
                </a:solidFill>
                <a:latin typeface="Trebuchet MS"/>
                <a:ea typeface="Trebuchet MS"/>
                <a:cs typeface="Trebuchet MS"/>
                <a:sym typeface="Trebuchet MS"/>
              </a:rPr>
            </a:br>
            <a:br>
              <a:rPr lang="sv-SE" sz="1800" b="0" i="0" u="none" strike="noStrike" cap="none">
                <a:solidFill>
                  <a:srgbClr val="3F3F3F"/>
                </a:solidFill>
                <a:latin typeface="Trebuchet MS"/>
                <a:ea typeface="Trebuchet MS"/>
                <a:cs typeface="Trebuchet MS"/>
                <a:sym typeface="Trebuchet MS"/>
              </a:rPr>
            </a:br>
            <a:r>
              <a:rPr lang="sv-SE" sz="1800" b="0" i="0" u="none" strike="noStrike" cap="none">
                <a:solidFill>
                  <a:srgbClr val="3F3F3F"/>
                </a:solidFill>
                <a:latin typeface="Trebuchet MS"/>
                <a:ea typeface="Trebuchet MS"/>
                <a:cs typeface="Trebuchet MS"/>
                <a:sym typeface="Trebuchet MS"/>
              </a:rPr>
              <a:t>Effect </a:t>
            </a:r>
            <a:br>
              <a:rPr lang="sv-SE" sz="1800" b="0" i="0" u="none" strike="noStrike" cap="none">
                <a:solidFill>
                  <a:srgbClr val="3F3F3F"/>
                </a:solidFill>
                <a:latin typeface="Trebuchet MS"/>
                <a:ea typeface="Trebuchet MS"/>
                <a:cs typeface="Trebuchet MS"/>
                <a:sym typeface="Trebuchet MS"/>
              </a:rPr>
            </a:br>
            <a:r>
              <a:rPr lang="sv-SE" sz="1800" b="0" i="0" u="none" strike="noStrike" cap="none">
                <a:solidFill>
                  <a:srgbClr val="3F3F3F"/>
                </a:solidFill>
                <a:latin typeface="Trebuchet MS"/>
                <a:ea typeface="Trebuchet MS"/>
                <a:cs typeface="Trebuchet MS"/>
                <a:sym typeface="Trebuchet MS"/>
              </a:rPr>
              <a:t>(of observation)</a:t>
            </a:r>
            <a:br>
              <a:rPr lang="sv-SE" sz="1800" b="0" i="0" u="none" strike="noStrike" cap="none">
                <a:solidFill>
                  <a:srgbClr val="3F3F3F"/>
                </a:solidFill>
                <a:latin typeface="Trebuchet MS"/>
                <a:ea typeface="Trebuchet MS"/>
                <a:cs typeface="Trebuchet MS"/>
                <a:sym typeface="Trebuchet MS"/>
              </a:rPr>
            </a:br>
            <a:br>
              <a:rPr lang="sv-SE" sz="1800" b="0" i="0" u="none" strike="noStrike" cap="none">
                <a:solidFill>
                  <a:srgbClr val="3F3F3F"/>
                </a:solidFill>
                <a:latin typeface="Trebuchet MS"/>
                <a:ea typeface="Trebuchet MS"/>
                <a:cs typeface="Trebuchet MS"/>
                <a:sym typeface="Trebuchet MS"/>
              </a:rPr>
            </a:br>
            <a:r>
              <a:rPr lang="sv-SE" sz="1800" b="0" i="0" u="none" strike="noStrike" cap="none">
                <a:solidFill>
                  <a:srgbClr val="3F3F3F"/>
                </a:solidFill>
                <a:latin typeface="Trebuchet MS"/>
                <a:ea typeface="Trebuchet MS"/>
                <a:cs typeface="Trebuchet MS"/>
                <a:sym typeface="Trebuchet MS"/>
              </a:rPr>
              <a:t>Need</a:t>
            </a:r>
            <a:endParaRPr sz="1800" b="0" i="0" u="none" strike="noStrike" cap="none">
              <a:solidFill>
                <a:srgbClr val="3F3F3F"/>
              </a:solidFill>
              <a:latin typeface="Trebuchet MS"/>
              <a:ea typeface="Trebuchet MS"/>
              <a:cs typeface="Trebuchet MS"/>
              <a:sym typeface="Trebuchet MS"/>
            </a:endParaRPr>
          </a:p>
        </p:txBody>
      </p:sp>
      <p:sp>
        <p:nvSpPr>
          <p:cNvPr id="121" name="Google Shape;121;p17"/>
          <p:cNvSpPr txBox="1"/>
          <p:nvPr/>
        </p:nvSpPr>
        <p:spPr>
          <a:xfrm>
            <a:off x="2051720" y="1897263"/>
            <a:ext cx="6912768" cy="4228904"/>
          </a:xfrm>
          <a:prstGeom prst="rect">
            <a:avLst/>
          </a:prstGeom>
          <a:noFill/>
          <a:ln>
            <a:noFill/>
          </a:ln>
        </p:spPr>
        <p:txBody>
          <a:bodyPr spcFirstLastPara="1" wrap="square" lIns="91425" tIns="45700" rIns="91425" bIns="45700" anchor="t" anchorCtr="0">
            <a:normAutofit/>
          </a:bodyPr>
          <a:lstStyle/>
          <a:p>
            <a:pPr marL="0" marR="0" lvl="0" indent="0" algn="l" rtl="0">
              <a:lnSpc>
                <a:spcPct val="100000"/>
              </a:lnSpc>
              <a:spcBef>
                <a:spcPts val="0"/>
              </a:spcBef>
              <a:spcAft>
                <a:spcPts val="0"/>
              </a:spcAft>
              <a:buClr>
                <a:schemeClr val="dk1"/>
              </a:buClr>
              <a:buSzPts val="2400"/>
              <a:buFont typeface="Arial"/>
              <a:buNone/>
            </a:pPr>
            <a:r>
              <a:rPr lang="sv-SE" sz="2400" b="0" i="0" u="none" strike="noStrike" cap="none">
                <a:solidFill>
                  <a:schemeClr val="dk1"/>
                </a:solidFill>
                <a:latin typeface="Arial"/>
                <a:ea typeface="Arial"/>
                <a:cs typeface="Arial"/>
                <a:sym typeface="Arial"/>
              </a:rPr>
              <a:t>Observation</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480"/>
              </a:spcBef>
              <a:spcAft>
                <a:spcPts val="0"/>
              </a:spcAft>
              <a:buClr>
                <a:schemeClr val="dk1"/>
              </a:buClr>
              <a:buSzPts val="2400"/>
              <a:buFont typeface="Arial"/>
              <a:buNone/>
            </a:pPr>
            <a:endParaRPr sz="2400" b="0" i="0" u="none" strike="noStrike" cap="none">
              <a:solidFill>
                <a:schemeClr val="dk1"/>
              </a:solidFill>
              <a:latin typeface="Arial"/>
              <a:ea typeface="Arial"/>
              <a:cs typeface="Arial"/>
              <a:sym typeface="Arial"/>
            </a:endParaRPr>
          </a:p>
          <a:p>
            <a:pPr marL="0" marR="0" lvl="0" indent="0" algn="l" rtl="0">
              <a:lnSpc>
                <a:spcPct val="100000"/>
              </a:lnSpc>
              <a:spcBef>
                <a:spcPts val="480"/>
              </a:spcBef>
              <a:spcAft>
                <a:spcPts val="0"/>
              </a:spcAft>
              <a:buClr>
                <a:schemeClr val="dk1"/>
              </a:buClr>
              <a:buSzPts val="2400"/>
              <a:buFont typeface="Arial"/>
              <a:buNone/>
            </a:pPr>
            <a:r>
              <a:rPr lang="sv-SE" sz="2400" b="0" i="0" u="none" strike="noStrike" cap="none">
                <a:solidFill>
                  <a:schemeClr val="dk1"/>
                </a:solidFill>
                <a:latin typeface="Arial"/>
                <a:ea typeface="Arial"/>
                <a:cs typeface="Arial"/>
                <a:sym typeface="Arial"/>
              </a:rPr>
              <a:t>Effect</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480"/>
              </a:spcBef>
              <a:spcAft>
                <a:spcPts val="0"/>
              </a:spcAft>
              <a:buClr>
                <a:schemeClr val="dk1"/>
              </a:buClr>
              <a:buSzPts val="2400"/>
              <a:buFont typeface="Arial"/>
              <a:buNone/>
            </a:pPr>
            <a:endParaRPr sz="2400" b="0" i="0" u="none" strike="noStrike" cap="none">
              <a:solidFill>
                <a:schemeClr val="dk1"/>
              </a:solidFill>
              <a:latin typeface="Arial"/>
              <a:ea typeface="Arial"/>
              <a:cs typeface="Arial"/>
              <a:sym typeface="Arial"/>
            </a:endParaRPr>
          </a:p>
          <a:p>
            <a:pPr marL="0" marR="0" lvl="0" indent="0" algn="l" rtl="0">
              <a:lnSpc>
                <a:spcPct val="100000"/>
              </a:lnSpc>
              <a:spcBef>
                <a:spcPts val="480"/>
              </a:spcBef>
              <a:spcAft>
                <a:spcPts val="0"/>
              </a:spcAft>
              <a:buClr>
                <a:schemeClr val="dk1"/>
              </a:buClr>
              <a:buSzPts val="2400"/>
              <a:buFont typeface="Arial"/>
              <a:buNone/>
            </a:pPr>
            <a:r>
              <a:rPr lang="sv-SE" sz="2400" b="0" i="0" u="none" strike="noStrike" cap="none">
                <a:solidFill>
                  <a:schemeClr val="dk1"/>
                </a:solidFill>
                <a:latin typeface="Arial"/>
                <a:ea typeface="Arial"/>
                <a:cs typeface="Arial"/>
                <a:sym typeface="Arial"/>
              </a:rPr>
              <a:t>Need</a:t>
            </a:r>
            <a:endParaRPr sz="1400" b="0" i="0" u="none" strike="noStrike" cap="none">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56"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36"/>
        <p:cNvGrpSpPr/>
        <p:nvPr/>
      </p:nvGrpSpPr>
      <p:grpSpPr>
        <a:xfrm>
          <a:off x="0" y="0"/>
          <a:ext cx="0" cy="0"/>
          <a:chOff x="0" y="0"/>
          <a:chExt cx="0" cy="0"/>
        </a:xfrm>
      </p:grpSpPr>
      <p:grpSp>
        <p:nvGrpSpPr>
          <p:cNvPr id="137" name="Google Shape;137;p19"/>
          <p:cNvGrpSpPr/>
          <p:nvPr/>
        </p:nvGrpSpPr>
        <p:grpSpPr>
          <a:xfrm>
            <a:off x="-8467" y="-8468"/>
            <a:ext cx="9171317" cy="6874935"/>
            <a:chOff x="-8467" y="-8468"/>
            <a:chExt cx="9171317" cy="6874935"/>
          </a:xfrm>
        </p:grpSpPr>
        <p:sp>
          <p:nvSpPr>
            <p:cNvPr id="138" name="Google Shape;138;p19"/>
            <p:cNvSpPr/>
            <p:nvPr/>
          </p:nvSpPr>
          <p:spPr>
            <a:xfrm>
              <a:off x="-8467" y="4013200"/>
              <a:ext cx="457200" cy="2853267"/>
            </a:xfrm>
            <a:custGeom>
              <a:avLst/>
              <a:gdLst/>
              <a:ahLst/>
              <a:cxnLst/>
              <a:rect l="l" t="t" r="r" b="b"/>
              <a:pathLst>
                <a:path w="457200" h="2853267" extrusionOk="0">
                  <a:moveTo>
                    <a:pt x="0" y="0"/>
                  </a:moveTo>
                  <a:lnTo>
                    <a:pt x="457200" y="2853267"/>
                  </a:lnTo>
                  <a:lnTo>
                    <a:pt x="0" y="2844800"/>
                  </a:lnTo>
                  <a:cubicBezTo>
                    <a:pt x="2822" y="1905000"/>
                    <a:pt x="5645" y="965200"/>
                    <a:pt x="0" y="0"/>
                  </a:cubicBezTo>
                  <a:close/>
                </a:path>
              </a:pathLst>
            </a:custGeom>
            <a:solidFill>
              <a:schemeClr val="accent1">
                <a:alpha val="69019"/>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cxnSp>
          <p:nvCxnSpPr>
            <p:cNvPr id="139" name="Google Shape;139;p19"/>
            <p:cNvCxnSpPr/>
            <p:nvPr/>
          </p:nvCxnSpPr>
          <p:spPr>
            <a:xfrm rot="10800000" flipH="1">
              <a:off x="5130830" y="4175605"/>
              <a:ext cx="4022475" cy="2682396"/>
            </a:xfrm>
            <a:prstGeom prst="straightConnector1">
              <a:avLst/>
            </a:prstGeom>
            <a:noFill/>
            <a:ln w="9525" cap="flat" cmpd="sng">
              <a:solidFill>
                <a:schemeClr val="accent1">
                  <a:alpha val="69019"/>
                </a:schemeClr>
              </a:solidFill>
              <a:prstDash val="solid"/>
              <a:round/>
              <a:headEnd type="none" w="sm" len="sm"/>
              <a:tailEnd type="none" w="sm" len="sm"/>
            </a:ln>
          </p:spPr>
        </p:cxnSp>
        <p:cxnSp>
          <p:nvCxnSpPr>
            <p:cNvPr id="140" name="Google Shape;140;p19"/>
            <p:cNvCxnSpPr/>
            <p:nvPr/>
          </p:nvCxnSpPr>
          <p:spPr>
            <a:xfrm>
              <a:off x="7042707" y="0"/>
              <a:ext cx="1219200" cy="6858000"/>
            </a:xfrm>
            <a:prstGeom prst="straightConnector1">
              <a:avLst/>
            </a:prstGeom>
            <a:noFill/>
            <a:ln w="9525" cap="flat" cmpd="sng">
              <a:solidFill>
                <a:schemeClr val="accent1">
                  <a:alpha val="69019"/>
                </a:schemeClr>
              </a:solidFill>
              <a:prstDash val="solid"/>
              <a:round/>
              <a:headEnd type="none" w="sm" len="sm"/>
              <a:tailEnd type="none" w="sm" len="sm"/>
            </a:ln>
          </p:spPr>
        </p:cxnSp>
        <p:sp>
          <p:nvSpPr>
            <p:cNvPr id="141" name="Google Shape;141;p19"/>
            <p:cNvSpPr/>
            <p:nvPr/>
          </p:nvSpPr>
          <p:spPr>
            <a:xfrm>
              <a:off x="6891896" y="1"/>
              <a:ext cx="2269442" cy="6866466"/>
            </a:xfrm>
            <a:custGeom>
              <a:avLst/>
              <a:gdLst/>
              <a:ahLst/>
              <a:cxnLst/>
              <a:rect l="l" t="t" r="r" b="b"/>
              <a:pathLst>
                <a:path w="2269442" h="6866466" extrusionOk="0">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4901"/>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42" name="Google Shape;142;p19"/>
            <p:cNvSpPr/>
            <p:nvPr/>
          </p:nvSpPr>
          <p:spPr>
            <a:xfrm>
              <a:off x="7205158" y="-8467"/>
              <a:ext cx="1948147" cy="6866467"/>
            </a:xfrm>
            <a:custGeom>
              <a:avLst/>
              <a:gdLst/>
              <a:ahLst/>
              <a:cxnLst/>
              <a:rect l="l" t="t" r="r" b="b"/>
              <a:pathLst>
                <a:path w="1948147" h="6866467" extrusionOk="0">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43" name="Google Shape;143;p19"/>
            <p:cNvSpPr/>
            <p:nvPr/>
          </p:nvSpPr>
          <p:spPr>
            <a:xfrm>
              <a:off x="6637896" y="3920066"/>
              <a:ext cx="2513565" cy="2937933"/>
            </a:xfrm>
            <a:custGeom>
              <a:avLst/>
              <a:gdLst/>
              <a:ahLst/>
              <a:cxnLst/>
              <a:rect l="l" t="t" r="r" b="b"/>
              <a:pathLst>
                <a:path w="3259667" h="3810000" extrusionOk="0">
                  <a:moveTo>
                    <a:pt x="0" y="3810000"/>
                  </a:moveTo>
                  <a:lnTo>
                    <a:pt x="3251200" y="0"/>
                  </a:lnTo>
                  <a:cubicBezTo>
                    <a:pt x="3254022" y="1270000"/>
                    <a:pt x="3256845" y="2540000"/>
                    <a:pt x="3259667" y="3810000"/>
                  </a:cubicBezTo>
                  <a:lnTo>
                    <a:pt x="0" y="3810000"/>
                  </a:lnTo>
                  <a:close/>
                </a:path>
              </a:pathLst>
            </a:custGeom>
            <a:solidFill>
              <a:srgbClr val="C59A00">
                <a:alpha val="65098"/>
              </a:srgb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44" name="Google Shape;144;p19"/>
            <p:cNvSpPr/>
            <p:nvPr/>
          </p:nvSpPr>
          <p:spPr>
            <a:xfrm>
              <a:off x="7010429" y="-8467"/>
              <a:ext cx="2142876" cy="6866467"/>
            </a:xfrm>
            <a:custGeom>
              <a:avLst/>
              <a:gdLst/>
              <a:ahLst/>
              <a:cxnLst/>
              <a:rect l="l" t="t" r="r" b="b"/>
              <a:pathLst>
                <a:path w="2853267" h="6866467" extrusionOk="0">
                  <a:moveTo>
                    <a:pt x="0" y="0"/>
                  </a:moveTo>
                  <a:lnTo>
                    <a:pt x="2472267" y="6866467"/>
                  </a:lnTo>
                  <a:lnTo>
                    <a:pt x="2853267" y="6858000"/>
                  </a:lnTo>
                  <a:lnTo>
                    <a:pt x="2853267" y="0"/>
                  </a:lnTo>
                  <a:lnTo>
                    <a:pt x="0" y="0"/>
                  </a:lnTo>
                  <a:close/>
                </a:path>
              </a:pathLst>
            </a:custGeom>
            <a:solidFill>
              <a:srgbClr val="C59A00">
                <a:alpha val="49019"/>
              </a:srgbClr>
            </a:solidFill>
            <a:ln>
              <a:noFill/>
            </a:ln>
          </p:spPr>
        </p:sp>
        <p:sp>
          <p:nvSpPr>
            <p:cNvPr id="145" name="Google Shape;145;p19"/>
            <p:cNvSpPr/>
            <p:nvPr/>
          </p:nvSpPr>
          <p:spPr>
            <a:xfrm>
              <a:off x="8295776" y="-8467"/>
              <a:ext cx="857530" cy="6866467"/>
            </a:xfrm>
            <a:custGeom>
              <a:avLst/>
              <a:gdLst/>
              <a:ahLst/>
              <a:cxnLst/>
              <a:rect l="l" t="t" r="r" b="b"/>
              <a:pathLst>
                <a:path w="1286933" h="6866467" extrusionOk="0">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69019"/>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46" name="Google Shape;146;p19"/>
            <p:cNvSpPr/>
            <p:nvPr/>
          </p:nvSpPr>
          <p:spPr>
            <a:xfrm>
              <a:off x="8094165" y="-8468"/>
              <a:ext cx="1066770" cy="6866467"/>
            </a:xfrm>
            <a:custGeom>
              <a:avLst/>
              <a:gdLst/>
              <a:ahLst/>
              <a:cxnLst/>
              <a:rect l="l" t="t" r="r" b="b"/>
              <a:pathLst>
                <a:path w="1270244" h="6866467" extrusionOk="0">
                  <a:moveTo>
                    <a:pt x="0" y="0"/>
                  </a:moveTo>
                  <a:lnTo>
                    <a:pt x="1117600" y="6866467"/>
                  </a:lnTo>
                  <a:lnTo>
                    <a:pt x="1270000" y="6866467"/>
                  </a:lnTo>
                  <a:cubicBezTo>
                    <a:pt x="1272822" y="4574822"/>
                    <a:pt x="1250245" y="2291645"/>
                    <a:pt x="1253067" y="0"/>
                  </a:cubicBezTo>
                  <a:lnTo>
                    <a:pt x="0" y="0"/>
                  </a:lnTo>
                  <a:close/>
                </a:path>
              </a:pathLst>
            </a:custGeom>
            <a:solidFill>
              <a:srgbClr val="C96F06">
                <a:alpha val="81176"/>
              </a:srgb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47" name="Google Shape;147;p19"/>
            <p:cNvSpPr/>
            <p:nvPr/>
          </p:nvSpPr>
          <p:spPr>
            <a:xfrm>
              <a:off x="8068764" y="4893733"/>
              <a:ext cx="1094086" cy="1964267"/>
            </a:xfrm>
            <a:custGeom>
              <a:avLst/>
              <a:gdLst/>
              <a:ahLst/>
              <a:cxnLst/>
              <a:rect l="l" t="t" r="r" b="b"/>
              <a:pathLst>
                <a:path w="1820333" h="3268133" extrusionOk="0">
                  <a:moveTo>
                    <a:pt x="0" y="3268133"/>
                  </a:moveTo>
                  <a:lnTo>
                    <a:pt x="1811866" y="0"/>
                  </a:lnTo>
                  <a:cubicBezTo>
                    <a:pt x="1814688" y="1086555"/>
                    <a:pt x="1817511" y="2173111"/>
                    <a:pt x="1820333" y="3259666"/>
                  </a:cubicBezTo>
                  <a:lnTo>
                    <a:pt x="0" y="3268133"/>
                  </a:lnTo>
                  <a:close/>
                </a:path>
              </a:pathLst>
            </a:custGeom>
            <a:solidFill>
              <a:srgbClr val="C59A00">
                <a:alpha val="65098"/>
              </a:srgb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148" name="Google Shape;148;p19"/>
          <p:cNvSpPr txBox="1">
            <a:spLocks noGrp="1"/>
          </p:cNvSpPr>
          <p:nvPr>
            <p:ph type="dt" idx="10"/>
          </p:nvPr>
        </p:nvSpPr>
        <p:spPr>
          <a:xfrm>
            <a:off x="5405258" y="6041363"/>
            <a:ext cx="684132" cy="365125"/>
          </a:xfrm>
          <a:prstGeom prst="rect">
            <a:avLst/>
          </a:prstGeom>
          <a:noFill/>
          <a:ln>
            <a:noFill/>
          </a:ln>
        </p:spPr>
        <p:txBody>
          <a:bodyPr spcFirstLastPara="1" wrap="square" lIns="91425" tIns="45700" rIns="91425" bIns="45700" anchor="ctr" anchorCtr="0">
            <a:noAutofit/>
          </a:bodyPr>
          <a:lstStyle>
            <a:lvl1pPr marR="0" lvl="0" algn="r"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Trebuchet MS"/>
                <a:ea typeface="Trebuchet MS"/>
                <a:cs typeface="Trebuchet MS"/>
                <a:sym typeface="Trebuchet MS"/>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149" name="Google Shape;149;p19"/>
          <p:cNvSpPr txBox="1">
            <a:spLocks noGrp="1"/>
          </p:cNvSpPr>
          <p:nvPr>
            <p:ph type="ftr" idx="11"/>
          </p:nvPr>
        </p:nvSpPr>
        <p:spPr>
          <a:xfrm>
            <a:off x="609599" y="6041363"/>
            <a:ext cx="4622973"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Trebuchet MS"/>
                <a:ea typeface="Trebuchet MS"/>
                <a:cs typeface="Trebuchet MS"/>
                <a:sym typeface="Trebuchet MS"/>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Trebuchet MS"/>
                <a:ea typeface="Trebuchet MS"/>
                <a:cs typeface="Trebuchet MS"/>
                <a:sym typeface="Trebuchet MS"/>
              </a:defRPr>
            </a:lvl9pPr>
          </a:lstStyle>
          <a:p>
            <a:endParaRPr/>
          </a:p>
        </p:txBody>
      </p:sp>
      <p:sp>
        <p:nvSpPr>
          <p:cNvPr id="150" name="Google Shape;150;p19"/>
          <p:cNvSpPr txBox="1">
            <a:spLocks noGrp="1"/>
          </p:cNvSpPr>
          <p:nvPr>
            <p:ph type="sldNum" idx="12"/>
          </p:nvPr>
        </p:nvSpPr>
        <p:spPr>
          <a:xfrm>
            <a:off x="6444676" y="6041363"/>
            <a:ext cx="512638"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sv-SE"/>
              <a:t>‹#›</a:t>
            </a:fld>
            <a:endParaRPr/>
          </a:p>
        </p:txBody>
      </p:sp>
      <p:sp>
        <p:nvSpPr>
          <p:cNvPr id="151" name="Google Shape;151;p19"/>
          <p:cNvSpPr txBox="1"/>
          <p:nvPr/>
        </p:nvSpPr>
        <p:spPr>
          <a:xfrm>
            <a:off x="251520" y="404664"/>
            <a:ext cx="3106688" cy="5721503"/>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accent1"/>
              </a:buClr>
              <a:buSzPts val="1440"/>
              <a:buFont typeface="Noto Sans Symbols"/>
              <a:buNone/>
            </a:pPr>
            <a:r>
              <a:rPr lang="sv-SE" sz="1800" b="0" i="0" u="none" strike="noStrike" cap="none">
                <a:solidFill>
                  <a:srgbClr val="3F3F3F"/>
                </a:solidFill>
                <a:latin typeface="Trebuchet MS"/>
                <a:ea typeface="Trebuchet MS"/>
                <a:cs typeface="Trebuchet MS"/>
                <a:sym typeface="Trebuchet MS"/>
              </a:rPr>
              <a:t>Driver Statement</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1000"/>
              </a:spcBef>
              <a:spcAft>
                <a:spcPts val="0"/>
              </a:spcAft>
              <a:buClr>
                <a:schemeClr val="accent1"/>
              </a:buClr>
              <a:buSzPts val="1440"/>
              <a:buFont typeface="Noto Sans Symbols"/>
              <a:buNone/>
            </a:pPr>
            <a:endParaRPr sz="1800" b="0" i="0" u="none" strike="noStrike" cap="none">
              <a:solidFill>
                <a:srgbClr val="3F3F3F"/>
              </a:solidFill>
              <a:latin typeface="Trebuchet MS"/>
              <a:ea typeface="Trebuchet MS"/>
              <a:cs typeface="Trebuchet MS"/>
              <a:sym typeface="Trebuchet MS"/>
            </a:endParaRPr>
          </a:p>
          <a:p>
            <a:pPr marL="0" marR="0" lvl="0" indent="0" algn="l" rtl="0">
              <a:lnSpc>
                <a:spcPct val="100000"/>
              </a:lnSpc>
              <a:spcBef>
                <a:spcPts val="1000"/>
              </a:spcBef>
              <a:spcAft>
                <a:spcPts val="0"/>
              </a:spcAft>
              <a:buClr>
                <a:schemeClr val="accent1"/>
              </a:buClr>
              <a:buSzPts val="1440"/>
              <a:buFont typeface="Noto Sans Symbols"/>
              <a:buNone/>
            </a:pPr>
            <a:endParaRPr sz="1800" b="0" i="0" u="none" strike="noStrike" cap="none">
              <a:solidFill>
                <a:srgbClr val="3F3F3F"/>
              </a:solidFill>
              <a:latin typeface="Trebuchet MS"/>
              <a:ea typeface="Trebuchet MS"/>
              <a:cs typeface="Trebuchet MS"/>
              <a:sym typeface="Trebuchet MS"/>
            </a:endParaRPr>
          </a:p>
          <a:p>
            <a:pPr marL="0" marR="0" lvl="0" indent="0" algn="l" rtl="0">
              <a:lnSpc>
                <a:spcPct val="100000"/>
              </a:lnSpc>
              <a:spcBef>
                <a:spcPts val="1000"/>
              </a:spcBef>
              <a:spcAft>
                <a:spcPts val="0"/>
              </a:spcAft>
              <a:buClr>
                <a:schemeClr val="accent1"/>
              </a:buClr>
              <a:buSzPts val="1440"/>
              <a:buFont typeface="Noto Sans Symbols"/>
              <a:buNone/>
            </a:pPr>
            <a:endParaRPr sz="1800" b="0" i="0" u="none" strike="noStrike" cap="none">
              <a:solidFill>
                <a:srgbClr val="3F3F3F"/>
              </a:solidFill>
              <a:latin typeface="Trebuchet MS"/>
              <a:ea typeface="Trebuchet MS"/>
              <a:cs typeface="Trebuchet MS"/>
              <a:sym typeface="Trebuchet MS"/>
            </a:endParaRPr>
          </a:p>
          <a:p>
            <a:pPr marL="0" marR="0" lvl="0" indent="0" algn="l" rtl="0">
              <a:lnSpc>
                <a:spcPct val="100000"/>
              </a:lnSpc>
              <a:spcBef>
                <a:spcPts val="1000"/>
              </a:spcBef>
              <a:spcAft>
                <a:spcPts val="0"/>
              </a:spcAft>
              <a:buClr>
                <a:schemeClr val="accent1"/>
              </a:buClr>
              <a:buSzPts val="1440"/>
              <a:buFont typeface="Noto Sans Symbols"/>
              <a:buNone/>
            </a:pPr>
            <a:r>
              <a:rPr lang="sv-SE" sz="1800" b="0" i="0" u="none" strike="noStrike" cap="none">
                <a:solidFill>
                  <a:srgbClr val="3F3F3F"/>
                </a:solidFill>
                <a:latin typeface="Trebuchet MS"/>
                <a:ea typeface="Trebuchet MS"/>
                <a:cs typeface="Trebuchet MS"/>
                <a:sym typeface="Trebuchet MS"/>
              </a:rPr>
              <a:t>Observation/</a:t>
            </a:r>
            <a:br>
              <a:rPr lang="sv-SE" sz="1800" b="0" i="0" u="none" strike="noStrike" cap="none">
                <a:solidFill>
                  <a:srgbClr val="3F3F3F"/>
                </a:solidFill>
                <a:latin typeface="Trebuchet MS"/>
                <a:ea typeface="Trebuchet MS"/>
                <a:cs typeface="Trebuchet MS"/>
                <a:sym typeface="Trebuchet MS"/>
              </a:rPr>
            </a:br>
            <a:r>
              <a:rPr lang="sv-SE" sz="1800" b="0" i="0" u="none" strike="noStrike" cap="none">
                <a:solidFill>
                  <a:srgbClr val="3F3F3F"/>
                </a:solidFill>
                <a:latin typeface="Trebuchet MS"/>
                <a:ea typeface="Trebuchet MS"/>
                <a:cs typeface="Trebuchet MS"/>
                <a:sym typeface="Trebuchet MS"/>
              </a:rPr>
              <a:t>Current state</a:t>
            </a:r>
            <a:br>
              <a:rPr lang="sv-SE" sz="1800" b="0" i="0" u="none" strike="noStrike" cap="none">
                <a:solidFill>
                  <a:srgbClr val="3F3F3F"/>
                </a:solidFill>
                <a:latin typeface="Trebuchet MS"/>
                <a:ea typeface="Trebuchet MS"/>
                <a:cs typeface="Trebuchet MS"/>
                <a:sym typeface="Trebuchet MS"/>
              </a:rPr>
            </a:br>
            <a:br>
              <a:rPr lang="sv-SE" sz="1800" b="0" i="0" u="none" strike="noStrike" cap="none">
                <a:solidFill>
                  <a:srgbClr val="3F3F3F"/>
                </a:solidFill>
                <a:latin typeface="Trebuchet MS"/>
                <a:ea typeface="Trebuchet MS"/>
                <a:cs typeface="Trebuchet MS"/>
                <a:sym typeface="Trebuchet MS"/>
              </a:rPr>
            </a:br>
            <a:r>
              <a:rPr lang="sv-SE" sz="1800" b="0" i="0" u="none" strike="noStrike" cap="none">
                <a:solidFill>
                  <a:srgbClr val="3F3F3F"/>
                </a:solidFill>
                <a:latin typeface="Trebuchet MS"/>
                <a:ea typeface="Trebuchet MS"/>
                <a:cs typeface="Trebuchet MS"/>
                <a:sym typeface="Trebuchet MS"/>
              </a:rPr>
              <a:t>Effect </a:t>
            </a:r>
            <a:br>
              <a:rPr lang="sv-SE" sz="1800" b="0" i="0" u="none" strike="noStrike" cap="none">
                <a:solidFill>
                  <a:srgbClr val="3F3F3F"/>
                </a:solidFill>
                <a:latin typeface="Trebuchet MS"/>
                <a:ea typeface="Trebuchet MS"/>
                <a:cs typeface="Trebuchet MS"/>
                <a:sym typeface="Trebuchet MS"/>
              </a:rPr>
            </a:br>
            <a:r>
              <a:rPr lang="sv-SE" sz="1800" b="0" i="0" u="none" strike="noStrike" cap="none">
                <a:solidFill>
                  <a:srgbClr val="3F3F3F"/>
                </a:solidFill>
                <a:latin typeface="Trebuchet MS"/>
                <a:ea typeface="Trebuchet MS"/>
                <a:cs typeface="Trebuchet MS"/>
                <a:sym typeface="Trebuchet MS"/>
              </a:rPr>
              <a:t>(of observation)</a:t>
            </a:r>
            <a:br>
              <a:rPr lang="sv-SE" sz="1800" b="0" i="0" u="none" strike="noStrike" cap="none">
                <a:solidFill>
                  <a:srgbClr val="3F3F3F"/>
                </a:solidFill>
                <a:latin typeface="Trebuchet MS"/>
                <a:ea typeface="Trebuchet MS"/>
                <a:cs typeface="Trebuchet MS"/>
                <a:sym typeface="Trebuchet MS"/>
              </a:rPr>
            </a:br>
            <a:br>
              <a:rPr lang="sv-SE" sz="1800" b="0" i="0" u="none" strike="noStrike" cap="none">
                <a:solidFill>
                  <a:srgbClr val="3F3F3F"/>
                </a:solidFill>
                <a:latin typeface="Trebuchet MS"/>
                <a:ea typeface="Trebuchet MS"/>
                <a:cs typeface="Trebuchet MS"/>
                <a:sym typeface="Trebuchet MS"/>
              </a:rPr>
            </a:br>
            <a:r>
              <a:rPr lang="sv-SE" sz="1800" b="0" i="0" u="none" strike="noStrike" cap="none">
                <a:solidFill>
                  <a:srgbClr val="3F3F3F"/>
                </a:solidFill>
                <a:latin typeface="Trebuchet MS"/>
                <a:ea typeface="Trebuchet MS"/>
                <a:cs typeface="Trebuchet MS"/>
                <a:sym typeface="Trebuchet MS"/>
              </a:rPr>
              <a:t>Need</a:t>
            </a:r>
            <a:endParaRPr sz="1800" b="0" i="0" u="none" strike="noStrike" cap="none">
              <a:solidFill>
                <a:srgbClr val="3F3F3F"/>
              </a:solidFill>
              <a:latin typeface="Trebuchet MS"/>
              <a:ea typeface="Trebuchet MS"/>
              <a:cs typeface="Trebuchet MS"/>
              <a:sym typeface="Trebuchet MS"/>
            </a:endParaRPr>
          </a:p>
        </p:txBody>
      </p:sp>
      <p:sp>
        <p:nvSpPr>
          <p:cNvPr id="152" name="Google Shape;152;p19"/>
          <p:cNvSpPr txBox="1"/>
          <p:nvPr/>
        </p:nvSpPr>
        <p:spPr>
          <a:xfrm>
            <a:off x="2051720" y="1897263"/>
            <a:ext cx="6912768" cy="4228904"/>
          </a:xfrm>
          <a:prstGeom prst="rect">
            <a:avLst/>
          </a:prstGeom>
          <a:noFill/>
          <a:ln>
            <a:noFill/>
          </a:ln>
        </p:spPr>
        <p:txBody>
          <a:bodyPr spcFirstLastPara="1" wrap="square" lIns="91425" tIns="45700" rIns="91425" bIns="45700" anchor="t" anchorCtr="0">
            <a:normAutofit/>
          </a:bodyPr>
          <a:lstStyle/>
          <a:p>
            <a:pPr marL="0" marR="0" lvl="0" indent="0" algn="l" rtl="0">
              <a:lnSpc>
                <a:spcPct val="100000"/>
              </a:lnSpc>
              <a:spcBef>
                <a:spcPts val="0"/>
              </a:spcBef>
              <a:spcAft>
                <a:spcPts val="0"/>
              </a:spcAft>
              <a:buClr>
                <a:schemeClr val="dk1"/>
              </a:buClr>
              <a:buSzPts val="2400"/>
              <a:buFont typeface="Arial"/>
              <a:buNone/>
            </a:pPr>
            <a:r>
              <a:rPr lang="sv-SE" sz="2400" b="0" i="0" u="none" strike="noStrike" cap="none">
                <a:solidFill>
                  <a:schemeClr val="dk1"/>
                </a:solidFill>
                <a:latin typeface="Arial"/>
                <a:ea typeface="Arial"/>
                <a:cs typeface="Arial"/>
                <a:sym typeface="Arial"/>
              </a:rPr>
              <a:t>Observation</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480"/>
              </a:spcBef>
              <a:spcAft>
                <a:spcPts val="0"/>
              </a:spcAft>
              <a:buClr>
                <a:schemeClr val="dk1"/>
              </a:buClr>
              <a:buSzPts val="2400"/>
              <a:buFont typeface="Arial"/>
              <a:buNone/>
            </a:pPr>
            <a:endParaRPr sz="2400" b="0" i="0" u="none" strike="noStrike" cap="none">
              <a:solidFill>
                <a:schemeClr val="dk1"/>
              </a:solidFill>
              <a:latin typeface="Arial"/>
              <a:ea typeface="Arial"/>
              <a:cs typeface="Arial"/>
              <a:sym typeface="Arial"/>
            </a:endParaRPr>
          </a:p>
          <a:p>
            <a:pPr marL="0" marR="0" lvl="0" indent="0" algn="l" rtl="0">
              <a:lnSpc>
                <a:spcPct val="100000"/>
              </a:lnSpc>
              <a:spcBef>
                <a:spcPts val="480"/>
              </a:spcBef>
              <a:spcAft>
                <a:spcPts val="0"/>
              </a:spcAft>
              <a:buClr>
                <a:schemeClr val="dk1"/>
              </a:buClr>
              <a:buSzPts val="2400"/>
              <a:buFont typeface="Arial"/>
              <a:buNone/>
            </a:pPr>
            <a:r>
              <a:rPr lang="sv-SE" sz="2400" b="0" i="0" u="none" strike="noStrike" cap="none">
                <a:solidFill>
                  <a:schemeClr val="dk1"/>
                </a:solidFill>
                <a:latin typeface="Arial"/>
                <a:ea typeface="Arial"/>
                <a:cs typeface="Arial"/>
                <a:sym typeface="Arial"/>
              </a:rPr>
              <a:t>Effect</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480"/>
              </a:spcBef>
              <a:spcAft>
                <a:spcPts val="0"/>
              </a:spcAft>
              <a:buClr>
                <a:schemeClr val="dk1"/>
              </a:buClr>
              <a:buSzPts val="2400"/>
              <a:buFont typeface="Arial"/>
              <a:buNone/>
            </a:pPr>
            <a:endParaRPr sz="2400" b="0" i="0" u="none" strike="noStrike" cap="none">
              <a:solidFill>
                <a:schemeClr val="dk1"/>
              </a:solidFill>
              <a:latin typeface="Arial"/>
              <a:ea typeface="Arial"/>
              <a:cs typeface="Arial"/>
              <a:sym typeface="Arial"/>
            </a:endParaRPr>
          </a:p>
          <a:p>
            <a:pPr marL="0" marR="0" lvl="0" indent="0" algn="l" rtl="0">
              <a:lnSpc>
                <a:spcPct val="100000"/>
              </a:lnSpc>
              <a:spcBef>
                <a:spcPts val="480"/>
              </a:spcBef>
              <a:spcAft>
                <a:spcPts val="0"/>
              </a:spcAft>
              <a:buClr>
                <a:schemeClr val="dk1"/>
              </a:buClr>
              <a:buSzPts val="2400"/>
              <a:buFont typeface="Arial"/>
              <a:buNone/>
            </a:pPr>
            <a:r>
              <a:rPr lang="sv-SE" sz="2400" b="0" i="0" u="none" strike="noStrike" cap="none">
                <a:solidFill>
                  <a:schemeClr val="dk1"/>
                </a:solidFill>
                <a:latin typeface="Arial"/>
                <a:ea typeface="Arial"/>
                <a:cs typeface="Arial"/>
                <a:sym typeface="Arial"/>
              </a:rPr>
              <a:t>Need</a:t>
            </a:r>
            <a:endParaRPr sz="1400" b="0" i="0" u="none" strike="noStrike" cap="none">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5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71;p1">
            <a:extLst>
              <a:ext uri="{FF2B5EF4-FFF2-40B4-BE49-F238E27FC236}">
                <a16:creationId xmlns:a16="http://schemas.microsoft.com/office/drawing/2014/main" id="{2437D6FA-FE62-4597-9690-8DDD79803E17}"/>
              </a:ext>
            </a:extLst>
          </p:cNvPr>
          <p:cNvSpPr txBox="1">
            <a:spLocks/>
          </p:cNvSpPr>
          <p:nvPr/>
        </p:nvSpPr>
        <p:spPr>
          <a:xfrm>
            <a:off x="1167809" y="5413242"/>
            <a:ext cx="6540797" cy="1096899"/>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r" rtl="0">
              <a:lnSpc>
                <a:spcPct val="100000"/>
              </a:lnSpc>
              <a:spcBef>
                <a:spcPts val="1000"/>
              </a:spcBef>
              <a:spcAft>
                <a:spcPts val="0"/>
              </a:spcAft>
              <a:buClr>
                <a:schemeClr val="accent1"/>
              </a:buClr>
              <a:buSzPts val="1440"/>
              <a:buFont typeface="Noto Sans Symbols"/>
              <a:buNone/>
              <a:defRPr sz="1800" b="0" i="0" u="none" strike="noStrike" cap="none">
                <a:solidFill>
                  <a:schemeClr val="dk1"/>
                </a:solidFill>
                <a:latin typeface="Trebuchet MS"/>
                <a:ea typeface="Trebuchet MS"/>
                <a:cs typeface="Trebuchet MS"/>
                <a:sym typeface="Trebuchet MS"/>
              </a:defRPr>
            </a:lvl1pPr>
            <a:lvl2pPr marR="0" lvl="1" algn="ctr" rtl="0">
              <a:lnSpc>
                <a:spcPct val="100000"/>
              </a:lnSpc>
              <a:spcBef>
                <a:spcPts val="1000"/>
              </a:spcBef>
              <a:spcAft>
                <a:spcPts val="0"/>
              </a:spcAft>
              <a:buClr>
                <a:schemeClr val="accent1"/>
              </a:buClr>
              <a:buSzPts val="1280"/>
              <a:buFont typeface="Noto Sans Symbols"/>
              <a:buNone/>
              <a:defRPr sz="1600" b="0" i="0" u="none" strike="noStrike" cap="none">
                <a:solidFill>
                  <a:srgbClr val="888888"/>
                </a:solidFill>
                <a:latin typeface="Trebuchet MS"/>
                <a:ea typeface="Trebuchet MS"/>
                <a:cs typeface="Trebuchet MS"/>
                <a:sym typeface="Trebuchet MS"/>
              </a:defRPr>
            </a:lvl2pPr>
            <a:lvl3pPr marR="0" lvl="2" algn="ctr" rtl="0">
              <a:lnSpc>
                <a:spcPct val="100000"/>
              </a:lnSpc>
              <a:spcBef>
                <a:spcPts val="1000"/>
              </a:spcBef>
              <a:spcAft>
                <a:spcPts val="0"/>
              </a:spcAft>
              <a:buClr>
                <a:schemeClr val="accent1"/>
              </a:buClr>
              <a:buSzPts val="1120"/>
              <a:buFont typeface="Noto Sans Symbols"/>
              <a:buNone/>
              <a:defRPr sz="1400" b="0" i="0" u="none" strike="noStrike" cap="none">
                <a:solidFill>
                  <a:srgbClr val="888888"/>
                </a:solidFill>
                <a:latin typeface="Trebuchet MS"/>
                <a:ea typeface="Trebuchet MS"/>
                <a:cs typeface="Trebuchet MS"/>
                <a:sym typeface="Trebuchet MS"/>
              </a:defRPr>
            </a:lvl3pPr>
            <a:lvl4pPr marR="0" lvl="3" algn="ctr" rtl="0">
              <a:lnSpc>
                <a:spcPct val="100000"/>
              </a:lnSpc>
              <a:spcBef>
                <a:spcPts val="1000"/>
              </a:spcBef>
              <a:spcAft>
                <a:spcPts val="0"/>
              </a:spcAft>
              <a:buClr>
                <a:schemeClr val="accent1"/>
              </a:buClr>
              <a:buSzPts val="960"/>
              <a:buFont typeface="Noto Sans Symbols"/>
              <a:buNone/>
              <a:defRPr sz="1200" b="0" i="0" u="none" strike="noStrike" cap="none">
                <a:solidFill>
                  <a:srgbClr val="888888"/>
                </a:solidFill>
                <a:latin typeface="Trebuchet MS"/>
                <a:ea typeface="Trebuchet MS"/>
                <a:cs typeface="Trebuchet MS"/>
                <a:sym typeface="Trebuchet MS"/>
              </a:defRPr>
            </a:lvl4pPr>
            <a:lvl5pPr marR="0" lvl="4" algn="ctr" rtl="0">
              <a:lnSpc>
                <a:spcPct val="100000"/>
              </a:lnSpc>
              <a:spcBef>
                <a:spcPts val="1000"/>
              </a:spcBef>
              <a:spcAft>
                <a:spcPts val="0"/>
              </a:spcAft>
              <a:buClr>
                <a:schemeClr val="accent1"/>
              </a:buClr>
              <a:buSzPts val="960"/>
              <a:buFont typeface="Noto Sans Symbols"/>
              <a:buNone/>
              <a:defRPr sz="1200" b="0" i="0" u="none" strike="noStrike" cap="none">
                <a:solidFill>
                  <a:srgbClr val="888888"/>
                </a:solidFill>
                <a:latin typeface="Trebuchet MS"/>
                <a:ea typeface="Trebuchet MS"/>
                <a:cs typeface="Trebuchet MS"/>
                <a:sym typeface="Trebuchet MS"/>
              </a:defRPr>
            </a:lvl5pPr>
            <a:lvl6pPr marR="0" lvl="5" algn="ctr" rtl="0">
              <a:lnSpc>
                <a:spcPct val="100000"/>
              </a:lnSpc>
              <a:spcBef>
                <a:spcPts val="1000"/>
              </a:spcBef>
              <a:spcAft>
                <a:spcPts val="0"/>
              </a:spcAft>
              <a:buClr>
                <a:schemeClr val="accent1"/>
              </a:buClr>
              <a:buSzPts val="960"/>
              <a:buFont typeface="Noto Sans Symbols"/>
              <a:buNone/>
              <a:defRPr sz="1200" b="0" i="0" u="none" strike="noStrike" cap="none">
                <a:solidFill>
                  <a:srgbClr val="888888"/>
                </a:solidFill>
                <a:latin typeface="Trebuchet MS"/>
                <a:ea typeface="Trebuchet MS"/>
                <a:cs typeface="Trebuchet MS"/>
                <a:sym typeface="Trebuchet MS"/>
              </a:defRPr>
            </a:lvl6pPr>
            <a:lvl7pPr marR="0" lvl="6" algn="ctr" rtl="0">
              <a:lnSpc>
                <a:spcPct val="100000"/>
              </a:lnSpc>
              <a:spcBef>
                <a:spcPts val="1000"/>
              </a:spcBef>
              <a:spcAft>
                <a:spcPts val="0"/>
              </a:spcAft>
              <a:buClr>
                <a:schemeClr val="accent1"/>
              </a:buClr>
              <a:buSzPts val="960"/>
              <a:buFont typeface="Noto Sans Symbols"/>
              <a:buNone/>
              <a:defRPr sz="1200" b="0" i="0" u="none" strike="noStrike" cap="none">
                <a:solidFill>
                  <a:srgbClr val="888888"/>
                </a:solidFill>
                <a:latin typeface="Trebuchet MS"/>
                <a:ea typeface="Trebuchet MS"/>
                <a:cs typeface="Trebuchet MS"/>
                <a:sym typeface="Trebuchet MS"/>
              </a:defRPr>
            </a:lvl7pPr>
            <a:lvl8pPr marR="0" lvl="7" algn="ctr" rtl="0">
              <a:lnSpc>
                <a:spcPct val="100000"/>
              </a:lnSpc>
              <a:spcBef>
                <a:spcPts val="1000"/>
              </a:spcBef>
              <a:spcAft>
                <a:spcPts val="0"/>
              </a:spcAft>
              <a:buClr>
                <a:schemeClr val="accent1"/>
              </a:buClr>
              <a:buSzPts val="960"/>
              <a:buFont typeface="Noto Sans Symbols"/>
              <a:buNone/>
              <a:defRPr sz="1200" b="0" i="0" u="none" strike="noStrike" cap="none">
                <a:solidFill>
                  <a:srgbClr val="888888"/>
                </a:solidFill>
                <a:latin typeface="Trebuchet MS"/>
                <a:ea typeface="Trebuchet MS"/>
                <a:cs typeface="Trebuchet MS"/>
                <a:sym typeface="Trebuchet MS"/>
              </a:defRPr>
            </a:lvl8pPr>
            <a:lvl9pPr marR="0" lvl="8" algn="ctr" rtl="0">
              <a:lnSpc>
                <a:spcPct val="100000"/>
              </a:lnSpc>
              <a:spcBef>
                <a:spcPts val="1000"/>
              </a:spcBef>
              <a:spcAft>
                <a:spcPts val="0"/>
              </a:spcAft>
              <a:buClr>
                <a:schemeClr val="accent1"/>
              </a:buClr>
              <a:buSzPts val="960"/>
              <a:buFont typeface="Noto Sans Symbols"/>
              <a:buNone/>
              <a:defRPr sz="1200" b="0" i="0" u="none" strike="noStrike" cap="none">
                <a:solidFill>
                  <a:srgbClr val="888888"/>
                </a:solidFill>
                <a:latin typeface="Trebuchet MS"/>
                <a:ea typeface="Trebuchet MS"/>
                <a:cs typeface="Trebuchet MS"/>
                <a:sym typeface="Trebuchet MS"/>
              </a:defRPr>
            </a:lvl9pPr>
          </a:lstStyle>
          <a:p>
            <a:pPr algn="ctr">
              <a:spcBef>
                <a:spcPts val="0"/>
              </a:spcBef>
            </a:pPr>
            <a:r>
              <a:rPr lang="en-US"/>
              <a:t>The below section holds the working material and outputs for </a:t>
            </a:r>
          </a:p>
          <a:p>
            <a:pPr algn="ctr"/>
            <a:r>
              <a:rPr lang="en-US"/>
              <a:t>ID: </a:t>
            </a:r>
            <a:endParaRPr lang="en-US" dirty="0"/>
          </a:p>
        </p:txBody>
      </p:sp>
      <p:sp>
        <p:nvSpPr>
          <p:cNvPr id="5" name="Google Shape;172;p1">
            <a:extLst>
              <a:ext uri="{FF2B5EF4-FFF2-40B4-BE49-F238E27FC236}">
                <a16:creationId xmlns:a16="http://schemas.microsoft.com/office/drawing/2014/main" id="{D4FF9719-897C-4F71-A4A8-E32019AF662E}"/>
              </a:ext>
            </a:extLst>
          </p:cNvPr>
          <p:cNvSpPr txBox="1"/>
          <p:nvPr/>
        </p:nvSpPr>
        <p:spPr>
          <a:xfrm>
            <a:off x="1688803" y="401634"/>
            <a:ext cx="5826719" cy="550985"/>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accent1"/>
              </a:buClr>
              <a:buSzPts val="1440"/>
              <a:buFont typeface="Noto Sans Symbols"/>
              <a:buNone/>
            </a:pPr>
            <a:r>
              <a:rPr lang="sv-SE" sz="1800" b="1" i="0" u="none" strike="noStrike" cap="none" dirty="0">
                <a:solidFill>
                  <a:srgbClr val="7F7F7F"/>
                </a:solidFill>
                <a:latin typeface="Trebuchet MS"/>
                <a:ea typeface="Trebuchet MS"/>
                <a:cs typeface="Trebuchet MS"/>
                <a:sym typeface="Trebuchet MS"/>
              </a:rPr>
              <a:t>Appreciative Inquiry – the 5D process </a:t>
            </a:r>
            <a:r>
              <a:rPr lang="sv-SE" sz="1800" b="1" i="0" u="none" strike="noStrike" cap="none" dirty="0" err="1">
                <a:solidFill>
                  <a:srgbClr val="7F7F7F"/>
                </a:solidFill>
                <a:latin typeface="Trebuchet MS"/>
                <a:ea typeface="Trebuchet MS"/>
                <a:cs typeface="Trebuchet MS"/>
                <a:sym typeface="Trebuchet MS"/>
              </a:rPr>
              <a:t>of</a:t>
            </a:r>
            <a:r>
              <a:rPr lang="sv-SE" sz="1800" b="1" i="0" u="none" strike="noStrike" cap="none" dirty="0">
                <a:solidFill>
                  <a:srgbClr val="7F7F7F"/>
                </a:solidFill>
                <a:latin typeface="Trebuchet MS"/>
                <a:ea typeface="Trebuchet MS"/>
                <a:cs typeface="Trebuchet MS"/>
                <a:sym typeface="Trebuchet MS"/>
              </a:rPr>
              <a:t> co-</a:t>
            </a:r>
            <a:r>
              <a:rPr lang="sv-SE" sz="1800" b="1" i="0" u="none" strike="noStrike" cap="none" dirty="0" err="1">
                <a:solidFill>
                  <a:srgbClr val="7F7F7F"/>
                </a:solidFill>
                <a:latin typeface="Trebuchet MS"/>
                <a:ea typeface="Trebuchet MS"/>
                <a:cs typeface="Trebuchet MS"/>
                <a:sym typeface="Trebuchet MS"/>
              </a:rPr>
              <a:t>creation</a:t>
            </a:r>
            <a:endParaRPr sz="1400" b="0" i="0" u="none" strike="noStrike" cap="none" dirty="0">
              <a:solidFill>
                <a:srgbClr val="000000"/>
              </a:solidFill>
              <a:latin typeface="Arial"/>
              <a:ea typeface="Arial"/>
              <a:cs typeface="Arial"/>
              <a:sym typeface="Arial"/>
            </a:endParaRPr>
          </a:p>
        </p:txBody>
      </p:sp>
      <p:pic>
        <p:nvPicPr>
          <p:cNvPr id="6" name="Google Shape;173;p1" descr="En bild som visar text&#10;&#10;Automatiskt genererad beskrivning">
            <a:extLst>
              <a:ext uri="{FF2B5EF4-FFF2-40B4-BE49-F238E27FC236}">
                <a16:creationId xmlns:a16="http://schemas.microsoft.com/office/drawing/2014/main" id="{FB3B46E8-1B34-41A5-9F9A-95B55B0F860F}"/>
              </a:ext>
            </a:extLst>
          </p:cNvPr>
          <p:cNvPicPr preferRelativeResize="0"/>
          <p:nvPr/>
        </p:nvPicPr>
        <p:blipFill rotWithShape="1">
          <a:blip r:embed="rId2">
            <a:alphaModFix/>
          </a:blip>
          <a:srcRect/>
          <a:stretch/>
        </p:blipFill>
        <p:spPr>
          <a:xfrm>
            <a:off x="1493164" y="771642"/>
            <a:ext cx="5497742" cy="4636027"/>
          </a:xfrm>
          <a:prstGeom prst="rect">
            <a:avLst/>
          </a:prstGeom>
          <a:noFill/>
          <a:ln>
            <a:noFill/>
          </a:ln>
        </p:spPr>
      </p:pic>
    </p:spTree>
    <p:extLst>
      <p:ext uri="{BB962C8B-B14F-4D97-AF65-F5344CB8AC3E}">
        <p14:creationId xmlns:p14="http://schemas.microsoft.com/office/powerpoint/2010/main" val="21004500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Google Shape;233;p9"/>
          <p:cNvSpPr txBox="1">
            <a:spLocks noGrp="1"/>
          </p:cNvSpPr>
          <p:nvPr>
            <p:ph type="subTitle" idx="1"/>
          </p:nvPr>
        </p:nvSpPr>
        <p:spPr>
          <a:xfrm>
            <a:off x="1454889" y="435799"/>
            <a:ext cx="5326800" cy="5396400"/>
          </a:xfrm>
          <a:prstGeom prst="rect">
            <a:avLst/>
          </a:prstGeom>
          <a:noFill/>
          <a:ln>
            <a:noFill/>
          </a:ln>
        </p:spPr>
        <p:txBody>
          <a:bodyPr spcFirstLastPara="1" wrap="square" lIns="91425" tIns="45700" rIns="91425" bIns="45700" anchor="t" anchorCtr="0">
            <a:noAutofit/>
          </a:bodyPr>
          <a:lstStyle/>
          <a:p>
            <a:pPr marL="0" lvl="0" indent="0" algn="just" rtl="0">
              <a:lnSpc>
                <a:spcPct val="100000"/>
              </a:lnSpc>
              <a:spcBef>
                <a:spcPts val="0"/>
              </a:spcBef>
              <a:spcAft>
                <a:spcPts val="0"/>
              </a:spcAft>
              <a:buSzPts val="1120"/>
              <a:buNone/>
            </a:pPr>
            <a:r>
              <a:rPr lang="en-US" sz="1400" b="1" dirty="0"/>
              <a:t>DEPLOY - Instructions</a:t>
            </a:r>
            <a:endParaRPr lang="en-US" dirty="0"/>
          </a:p>
          <a:p>
            <a:pPr marL="0" lvl="0" indent="0" algn="just" rtl="0">
              <a:lnSpc>
                <a:spcPct val="100000"/>
              </a:lnSpc>
              <a:spcBef>
                <a:spcPts val="1000"/>
              </a:spcBef>
              <a:spcAft>
                <a:spcPts val="0"/>
              </a:spcAft>
              <a:buSzPts val="1120"/>
              <a:buNone/>
            </a:pPr>
            <a:r>
              <a:rPr lang="en-US" sz="1400" dirty="0"/>
              <a:t>In this last part we will focus on what often is the starting point of many processes “what should we actually be doing?”. By grounding this in the previous steps we will have anchored the output in the collective intelligence and the dreams and motivations of the group. </a:t>
            </a:r>
            <a:endParaRPr lang="en-US" dirty="0"/>
          </a:p>
          <a:p>
            <a:pPr marL="360000" marR="456405" lvl="0" indent="0" algn="just" rtl="0">
              <a:lnSpc>
                <a:spcPct val="100000"/>
              </a:lnSpc>
              <a:spcBef>
                <a:spcPts val="1000"/>
              </a:spcBef>
              <a:spcAft>
                <a:spcPts val="0"/>
              </a:spcAft>
              <a:buSzPts val="1120"/>
              <a:buNone/>
            </a:pPr>
            <a:r>
              <a:rPr lang="en-US" sz="1400" i="1" dirty="0"/>
              <a:t>“The only real voyage of discovery consists not in seeking new landscapes but in having new eyes.”   -Proust</a:t>
            </a:r>
          </a:p>
          <a:p>
            <a:pPr marL="0" lvl="0" indent="0" algn="just" rtl="0">
              <a:lnSpc>
                <a:spcPct val="100000"/>
              </a:lnSpc>
              <a:spcBef>
                <a:spcPts val="1000"/>
              </a:spcBef>
              <a:spcAft>
                <a:spcPts val="0"/>
              </a:spcAft>
              <a:buSzPts val="1120"/>
              <a:buNone/>
            </a:pPr>
            <a:r>
              <a:rPr lang="en-US" sz="1400" dirty="0"/>
              <a:t>1. Shape initiative suggestions that form a first step towards the dream. Letting go what you need to let go of. Letting come what you need to let come. (from the Design step).</a:t>
            </a:r>
          </a:p>
          <a:p>
            <a:pPr marL="0" lvl="0" indent="0" algn="just" rtl="0">
              <a:lnSpc>
                <a:spcPct val="100000"/>
              </a:lnSpc>
              <a:spcBef>
                <a:spcPts val="1000"/>
              </a:spcBef>
              <a:spcAft>
                <a:spcPts val="0"/>
              </a:spcAft>
              <a:buSzPts val="1120"/>
              <a:buNone/>
            </a:pPr>
            <a:r>
              <a:rPr lang="en-US" sz="1400" dirty="0"/>
              <a:t>One per slide below.</a:t>
            </a:r>
          </a:p>
          <a:p>
            <a:pPr marL="0" lvl="0" indent="0" algn="just" rtl="0">
              <a:lnSpc>
                <a:spcPct val="100000"/>
              </a:lnSpc>
              <a:spcBef>
                <a:spcPts val="1000"/>
              </a:spcBef>
              <a:spcAft>
                <a:spcPts val="0"/>
              </a:spcAft>
              <a:buSzPts val="1120"/>
              <a:buNone/>
            </a:pPr>
            <a:r>
              <a:rPr lang="en-US" sz="1400" dirty="0"/>
              <a:t>For each activity, also ask yourselves: What current resources and strengths do we have to help us?</a:t>
            </a:r>
            <a:endParaRPr lang="en-US" dirty="0"/>
          </a:p>
          <a:p>
            <a:pPr marL="0" lvl="0" indent="0" algn="just" rtl="0">
              <a:lnSpc>
                <a:spcPct val="100000"/>
              </a:lnSpc>
              <a:spcBef>
                <a:spcPts val="1000"/>
              </a:spcBef>
              <a:spcAft>
                <a:spcPts val="0"/>
              </a:spcAft>
              <a:buSzPts val="1120"/>
              <a:buNone/>
            </a:pPr>
            <a:endParaRPr lang="en-US" sz="1400" dirty="0"/>
          </a:p>
          <a:p>
            <a:pPr marL="0" lvl="0" indent="0" algn="just" rtl="0">
              <a:lnSpc>
                <a:spcPct val="100000"/>
              </a:lnSpc>
              <a:spcBef>
                <a:spcPts val="1000"/>
              </a:spcBef>
              <a:spcAft>
                <a:spcPts val="0"/>
              </a:spcAft>
              <a:buSzPts val="1120"/>
              <a:buNone/>
            </a:pPr>
            <a:r>
              <a:rPr lang="en-US" sz="1400" dirty="0"/>
              <a:t>Do as many as you need, but remember: quality before quantity..</a:t>
            </a:r>
            <a:endParaRPr lang="en-US" dirty="0"/>
          </a:p>
          <a:p>
            <a:pPr marL="0" lvl="0" indent="0" algn="just" rtl="0">
              <a:lnSpc>
                <a:spcPct val="100000"/>
              </a:lnSpc>
              <a:spcBef>
                <a:spcPts val="1000"/>
              </a:spcBef>
              <a:spcAft>
                <a:spcPts val="0"/>
              </a:spcAft>
              <a:buSzPts val="1120"/>
              <a:buNone/>
            </a:pPr>
            <a:endParaRPr lang="en-US" sz="1400" dirty="0"/>
          </a:p>
          <a:p>
            <a:pPr marL="0" lvl="0" indent="0" algn="just" rtl="0">
              <a:lnSpc>
                <a:spcPct val="100000"/>
              </a:lnSpc>
              <a:spcBef>
                <a:spcPts val="1000"/>
              </a:spcBef>
              <a:spcAft>
                <a:spcPts val="0"/>
              </a:spcAft>
              <a:buSzPts val="1120"/>
              <a:buNone/>
            </a:pPr>
            <a:endParaRPr lang="en-US"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sp>
        <p:nvSpPr>
          <p:cNvPr id="238" name="Google Shape;238;p10"/>
          <p:cNvSpPr txBox="1"/>
          <p:nvPr/>
        </p:nvSpPr>
        <p:spPr>
          <a:xfrm>
            <a:off x="784117" y="242163"/>
            <a:ext cx="7410484" cy="6062944"/>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accent1"/>
              </a:buClr>
              <a:buSzPts val="1440"/>
              <a:buFont typeface="Noto Sans Symbols"/>
              <a:buNone/>
            </a:pPr>
            <a:r>
              <a:rPr lang="sv-SE" sz="1800" b="0" i="0" u="none" strike="noStrike" cap="none" dirty="0" err="1">
                <a:solidFill>
                  <a:srgbClr val="7F7F7F"/>
                </a:solidFill>
                <a:latin typeface="Trebuchet MS"/>
                <a:ea typeface="Trebuchet MS"/>
                <a:cs typeface="Trebuchet MS"/>
                <a:sym typeface="Trebuchet MS"/>
              </a:rPr>
              <a:t>Headline</a:t>
            </a:r>
            <a:r>
              <a:rPr lang="sv-SE" sz="1800" b="0" i="0" u="none" strike="noStrike" cap="none" dirty="0">
                <a:solidFill>
                  <a:srgbClr val="7F7F7F"/>
                </a:solidFill>
                <a:latin typeface="Trebuchet MS"/>
                <a:ea typeface="Trebuchet MS"/>
                <a:cs typeface="Trebuchet MS"/>
                <a:sym typeface="Trebuchet MS"/>
              </a:rPr>
              <a:t>:</a:t>
            </a:r>
            <a:endParaRPr dirty="0"/>
          </a:p>
          <a:p>
            <a:pPr marL="0" marR="0" lvl="0" indent="0" algn="l" rtl="0">
              <a:lnSpc>
                <a:spcPct val="100000"/>
              </a:lnSpc>
              <a:spcBef>
                <a:spcPts val="0"/>
              </a:spcBef>
              <a:spcAft>
                <a:spcPts val="0"/>
              </a:spcAft>
              <a:buClr>
                <a:schemeClr val="accent1"/>
              </a:buClr>
              <a:buSzPts val="1440"/>
              <a:buFont typeface="Noto Sans Symbols"/>
              <a:buNone/>
            </a:pPr>
            <a:endParaRPr dirty="0"/>
          </a:p>
          <a:p>
            <a:pPr marL="0" marR="0" lvl="0" indent="0" algn="l" rtl="0">
              <a:lnSpc>
                <a:spcPct val="100000"/>
              </a:lnSpc>
              <a:spcBef>
                <a:spcPts val="0"/>
              </a:spcBef>
              <a:spcAft>
                <a:spcPts val="0"/>
              </a:spcAft>
              <a:buClr>
                <a:schemeClr val="accent1"/>
              </a:buClr>
              <a:buSzPts val="1440"/>
              <a:buFont typeface="Noto Sans Symbols"/>
              <a:buNone/>
            </a:pPr>
            <a:endParaRPr sz="1800" b="0" i="0" u="none" strike="noStrike" cap="none" dirty="0">
              <a:solidFill>
                <a:srgbClr val="7F7F7F"/>
              </a:solidFill>
              <a:latin typeface="Trebuchet MS"/>
              <a:ea typeface="Trebuchet MS"/>
              <a:cs typeface="Trebuchet MS"/>
              <a:sym typeface="Trebuchet MS"/>
            </a:endParaRPr>
          </a:p>
          <a:p>
            <a:pPr marL="0" marR="0" lvl="0" indent="0" algn="l" rtl="0">
              <a:lnSpc>
                <a:spcPct val="100000"/>
              </a:lnSpc>
              <a:spcBef>
                <a:spcPts val="0"/>
              </a:spcBef>
              <a:spcAft>
                <a:spcPts val="0"/>
              </a:spcAft>
              <a:buClr>
                <a:schemeClr val="accent1"/>
              </a:buClr>
              <a:buSzPts val="1440"/>
              <a:buFont typeface="Noto Sans Symbols"/>
              <a:buNone/>
            </a:pPr>
            <a:r>
              <a:rPr lang="sv-SE" sz="1800" b="0" i="0" u="none" strike="noStrike" cap="none" dirty="0" err="1">
                <a:solidFill>
                  <a:srgbClr val="7F7F7F"/>
                </a:solidFill>
                <a:latin typeface="Trebuchet MS"/>
                <a:ea typeface="Trebuchet MS"/>
                <a:cs typeface="Trebuchet MS"/>
                <a:sym typeface="Trebuchet MS"/>
              </a:rPr>
              <a:t>Detailed</a:t>
            </a:r>
            <a:r>
              <a:rPr lang="sv-SE" sz="1800" b="0" i="0" u="none" strike="noStrike" cap="none" dirty="0">
                <a:solidFill>
                  <a:srgbClr val="7F7F7F"/>
                </a:solidFill>
                <a:latin typeface="Trebuchet MS"/>
                <a:ea typeface="Trebuchet MS"/>
                <a:cs typeface="Trebuchet MS"/>
                <a:sym typeface="Trebuchet MS"/>
              </a:rPr>
              <a:t> Description (</a:t>
            </a:r>
            <a:r>
              <a:rPr lang="sv-SE" sz="1800" dirty="0">
                <a:solidFill>
                  <a:srgbClr val="7F7F7F"/>
                </a:solidFill>
                <a:latin typeface="Trebuchet MS"/>
                <a:ea typeface="Trebuchet MS"/>
                <a:cs typeface="Trebuchet MS"/>
                <a:sym typeface="Trebuchet MS"/>
              </a:rPr>
              <a:t>What do you want to create, </a:t>
            </a:r>
            <a:r>
              <a:rPr lang="sv-SE" sz="1800" b="1" u="sng" dirty="0">
                <a:solidFill>
                  <a:srgbClr val="7F7F7F"/>
                </a:solidFill>
                <a:latin typeface="Trebuchet MS"/>
                <a:ea typeface="Trebuchet MS"/>
                <a:cs typeface="Trebuchet MS"/>
                <a:sym typeface="Trebuchet MS"/>
              </a:rPr>
              <a:t>&amp; learn</a:t>
            </a:r>
            <a:r>
              <a:rPr lang="sv-SE" sz="1800" dirty="0">
                <a:solidFill>
                  <a:srgbClr val="7F7F7F"/>
                </a:solidFill>
                <a:latin typeface="Trebuchet MS"/>
                <a:ea typeface="Trebuchet MS"/>
                <a:cs typeface="Trebuchet MS"/>
                <a:sym typeface="Trebuchet MS"/>
              </a:rPr>
              <a:t>?)</a:t>
            </a:r>
            <a:endParaRPr dirty="0"/>
          </a:p>
          <a:p>
            <a:pPr marL="0" marR="0" lvl="0" indent="0" algn="l" rtl="0">
              <a:lnSpc>
                <a:spcPct val="100000"/>
              </a:lnSpc>
              <a:spcBef>
                <a:spcPts val="0"/>
              </a:spcBef>
              <a:spcAft>
                <a:spcPts val="0"/>
              </a:spcAft>
              <a:buNone/>
            </a:pPr>
            <a:endParaRPr dirty="0"/>
          </a:p>
          <a:p>
            <a:pPr marL="0" marR="0" lvl="0" indent="0" algn="l" rtl="0">
              <a:lnSpc>
                <a:spcPct val="100000"/>
              </a:lnSpc>
              <a:spcBef>
                <a:spcPts val="0"/>
              </a:spcBef>
              <a:spcAft>
                <a:spcPts val="0"/>
              </a:spcAft>
              <a:buClr>
                <a:schemeClr val="accent1"/>
              </a:buClr>
              <a:buSzPts val="1440"/>
              <a:buFont typeface="Noto Sans Symbols"/>
              <a:buNone/>
            </a:pPr>
            <a:endParaRPr sz="1400" b="0" i="0" u="none" strike="noStrike" cap="none" dirty="0">
              <a:solidFill>
                <a:srgbClr val="7F7F7F"/>
              </a:solidFill>
              <a:latin typeface="Trebuchet MS"/>
              <a:ea typeface="Trebuchet MS"/>
              <a:cs typeface="Trebuchet MS"/>
              <a:sym typeface="Trebuchet MS"/>
            </a:endParaRPr>
          </a:p>
          <a:p>
            <a:pPr marL="0" marR="0" lvl="0" indent="0" algn="l" rtl="0">
              <a:lnSpc>
                <a:spcPct val="100000"/>
              </a:lnSpc>
              <a:spcBef>
                <a:spcPts val="0"/>
              </a:spcBef>
              <a:spcAft>
                <a:spcPts val="0"/>
              </a:spcAft>
              <a:buClr>
                <a:schemeClr val="accent1"/>
              </a:buClr>
              <a:buSzPts val="1440"/>
              <a:buFont typeface="Noto Sans Symbols"/>
              <a:buNone/>
            </a:pPr>
            <a:endParaRPr sz="1400" b="0" i="0" u="none" strike="noStrike" cap="none" dirty="0">
              <a:solidFill>
                <a:srgbClr val="7F7F7F"/>
              </a:solidFill>
              <a:latin typeface="Trebuchet MS"/>
              <a:ea typeface="Trebuchet MS"/>
              <a:cs typeface="Trebuchet MS"/>
              <a:sym typeface="Trebuchet MS"/>
            </a:endParaRPr>
          </a:p>
          <a:p>
            <a:pPr marL="0" marR="0" lvl="0" indent="0" algn="l" rtl="0">
              <a:lnSpc>
                <a:spcPct val="100000"/>
              </a:lnSpc>
              <a:spcBef>
                <a:spcPts val="1000"/>
              </a:spcBef>
              <a:spcAft>
                <a:spcPts val="0"/>
              </a:spcAft>
              <a:buClr>
                <a:schemeClr val="accent1"/>
              </a:buClr>
              <a:buSzPts val="1440"/>
              <a:buFont typeface="Noto Sans Symbols"/>
              <a:buNone/>
            </a:pPr>
            <a:r>
              <a:rPr lang="sv-SE" sz="1800" b="0" i="0" u="none" strike="noStrike" cap="none" dirty="0">
                <a:solidFill>
                  <a:srgbClr val="7F7F7F"/>
                </a:solidFill>
                <a:latin typeface="Trebuchet MS"/>
                <a:ea typeface="Trebuchet MS"/>
                <a:cs typeface="Trebuchet MS"/>
                <a:sym typeface="Trebuchet MS"/>
              </a:rPr>
              <a:t>How would you sense that you </a:t>
            </a:r>
            <a:r>
              <a:rPr lang="sv-SE" sz="1800" b="0" i="0" u="none" strike="noStrike" cap="none" dirty="0" err="1">
                <a:solidFill>
                  <a:srgbClr val="7F7F7F"/>
                </a:solidFill>
                <a:latin typeface="Trebuchet MS"/>
                <a:ea typeface="Trebuchet MS"/>
                <a:cs typeface="Trebuchet MS"/>
                <a:sym typeface="Trebuchet MS"/>
              </a:rPr>
              <a:t>are</a:t>
            </a:r>
            <a:r>
              <a:rPr lang="sv-SE" sz="1800" b="0" i="0" u="none" strike="noStrike" cap="none" dirty="0">
                <a:solidFill>
                  <a:srgbClr val="7F7F7F"/>
                </a:solidFill>
                <a:latin typeface="Trebuchet MS"/>
                <a:ea typeface="Trebuchet MS"/>
                <a:cs typeface="Trebuchet MS"/>
                <a:sym typeface="Trebuchet MS"/>
              </a:rPr>
              <a:t> in th</a:t>
            </a:r>
            <a:r>
              <a:rPr lang="sv-SE" sz="1800" dirty="0">
                <a:solidFill>
                  <a:srgbClr val="7F7F7F"/>
                </a:solidFill>
                <a:latin typeface="Trebuchet MS"/>
                <a:ea typeface="Trebuchet MS"/>
                <a:cs typeface="Trebuchet MS"/>
                <a:sym typeface="Trebuchet MS"/>
              </a:rPr>
              <a:t>e right </a:t>
            </a:r>
            <a:r>
              <a:rPr lang="sv-SE" sz="1800" dirty="0" err="1">
                <a:solidFill>
                  <a:srgbClr val="7F7F7F"/>
                </a:solidFill>
                <a:latin typeface="Trebuchet MS"/>
                <a:ea typeface="Trebuchet MS"/>
                <a:cs typeface="Trebuchet MS"/>
                <a:sym typeface="Trebuchet MS"/>
              </a:rPr>
              <a:t>path</a:t>
            </a:r>
            <a:r>
              <a:rPr lang="sv-SE" sz="1800" dirty="0">
                <a:solidFill>
                  <a:srgbClr val="7F7F7F"/>
                </a:solidFill>
                <a:latin typeface="Trebuchet MS"/>
                <a:ea typeface="Trebuchet MS"/>
                <a:cs typeface="Trebuchet MS"/>
                <a:sym typeface="Trebuchet MS"/>
              </a:rPr>
              <a:t> </a:t>
            </a:r>
            <a:br>
              <a:rPr lang="sv-SE" sz="1800" dirty="0">
                <a:solidFill>
                  <a:srgbClr val="7F7F7F"/>
                </a:solidFill>
                <a:latin typeface="Trebuchet MS"/>
                <a:ea typeface="Trebuchet MS"/>
                <a:cs typeface="Trebuchet MS"/>
                <a:sym typeface="Trebuchet MS"/>
              </a:rPr>
            </a:br>
            <a:r>
              <a:rPr lang="sv-SE" sz="1800" b="0" i="0" u="none" strike="noStrike" cap="none" dirty="0">
                <a:solidFill>
                  <a:srgbClr val="7F7F7F"/>
                </a:solidFill>
                <a:latin typeface="Trebuchet MS"/>
                <a:ea typeface="Trebuchet MS"/>
                <a:cs typeface="Trebuchet MS"/>
                <a:sym typeface="Trebuchet MS"/>
              </a:rPr>
              <a:t>(</a:t>
            </a:r>
            <a:r>
              <a:rPr lang="sv-SE" sz="1800" dirty="0">
                <a:solidFill>
                  <a:srgbClr val="7F7F7F"/>
                </a:solidFill>
                <a:latin typeface="Trebuchet MS"/>
                <a:ea typeface="Trebuchet MS"/>
                <a:cs typeface="Trebuchet MS"/>
                <a:sym typeface="Trebuchet MS"/>
              </a:rPr>
              <a:t>How to </a:t>
            </a:r>
            <a:r>
              <a:rPr lang="sv-SE" sz="1800" b="0" i="0" u="none" strike="noStrike" cap="none" dirty="0">
                <a:solidFill>
                  <a:srgbClr val="7F7F7F"/>
                </a:solidFill>
                <a:latin typeface="Trebuchet MS"/>
                <a:ea typeface="Trebuchet MS"/>
                <a:cs typeface="Trebuchet MS"/>
                <a:sym typeface="Trebuchet MS"/>
              </a:rPr>
              <a:t>measure?):</a:t>
            </a:r>
            <a:endParaRPr dirty="0"/>
          </a:p>
          <a:p>
            <a:pPr marL="0" marR="0" lvl="0" indent="0" algn="l" rtl="0">
              <a:lnSpc>
                <a:spcPct val="100000"/>
              </a:lnSpc>
              <a:spcBef>
                <a:spcPts val="1000"/>
              </a:spcBef>
              <a:spcAft>
                <a:spcPts val="0"/>
              </a:spcAft>
              <a:buClr>
                <a:schemeClr val="accent1"/>
              </a:buClr>
              <a:buSzPts val="1440"/>
              <a:buFont typeface="Noto Sans Symbols"/>
              <a:buNone/>
            </a:pPr>
            <a:endParaRPr sz="1400" b="0" i="0" u="none" strike="noStrike" cap="none" dirty="0">
              <a:solidFill>
                <a:srgbClr val="7F7F7F"/>
              </a:solidFill>
              <a:latin typeface="Trebuchet MS"/>
              <a:ea typeface="Trebuchet MS"/>
              <a:cs typeface="Trebuchet MS"/>
              <a:sym typeface="Trebuchet MS"/>
            </a:endParaRPr>
          </a:p>
          <a:p>
            <a:pPr marL="0" marR="0" lvl="0" indent="0" algn="l" rtl="0">
              <a:lnSpc>
                <a:spcPct val="100000"/>
              </a:lnSpc>
              <a:spcBef>
                <a:spcPts val="1000"/>
              </a:spcBef>
              <a:spcAft>
                <a:spcPts val="0"/>
              </a:spcAft>
              <a:buClr>
                <a:schemeClr val="accent1"/>
              </a:buClr>
              <a:buSzPts val="1440"/>
              <a:buFont typeface="Noto Sans Symbols"/>
              <a:buNone/>
            </a:pPr>
            <a:endParaRPr dirty="0">
              <a:solidFill>
                <a:srgbClr val="7F7F7F"/>
              </a:solidFill>
              <a:latin typeface="Trebuchet MS"/>
              <a:ea typeface="Trebuchet MS"/>
              <a:cs typeface="Trebuchet MS"/>
              <a:sym typeface="Trebuchet MS"/>
            </a:endParaRPr>
          </a:p>
          <a:p>
            <a:pPr marL="0" marR="0" lvl="0" indent="0" algn="l" rtl="0">
              <a:lnSpc>
                <a:spcPct val="100000"/>
              </a:lnSpc>
              <a:spcBef>
                <a:spcPts val="1000"/>
              </a:spcBef>
              <a:spcAft>
                <a:spcPts val="0"/>
              </a:spcAft>
              <a:buClr>
                <a:schemeClr val="accent1"/>
              </a:buClr>
              <a:buSzPts val="1440"/>
              <a:buFont typeface="Noto Sans Symbols"/>
              <a:buNone/>
            </a:pPr>
            <a:r>
              <a:rPr lang="sv-SE" sz="1800" b="0" i="0" u="none" strike="noStrike" cap="none" dirty="0">
                <a:solidFill>
                  <a:srgbClr val="7F7F7F"/>
                </a:solidFill>
                <a:latin typeface="Trebuchet MS"/>
                <a:ea typeface="Trebuchet MS"/>
                <a:cs typeface="Trebuchet MS"/>
                <a:sym typeface="Trebuchet MS"/>
              </a:rPr>
              <a:t>Key Stakeholders (to be </a:t>
            </a:r>
            <a:r>
              <a:rPr lang="sv-SE" sz="1800" b="0" i="0" u="none" strike="noStrike" cap="none" dirty="0" err="1">
                <a:solidFill>
                  <a:srgbClr val="7F7F7F"/>
                </a:solidFill>
                <a:latin typeface="Trebuchet MS"/>
                <a:ea typeface="Trebuchet MS"/>
                <a:cs typeface="Trebuchet MS"/>
                <a:sym typeface="Trebuchet MS"/>
              </a:rPr>
              <a:t>involved</a:t>
            </a:r>
            <a:r>
              <a:rPr lang="sv-SE" sz="1800" b="0" i="0" u="none" strike="noStrike" cap="none" dirty="0">
                <a:solidFill>
                  <a:srgbClr val="7F7F7F"/>
                </a:solidFill>
                <a:latin typeface="Trebuchet MS"/>
                <a:ea typeface="Trebuchet MS"/>
                <a:cs typeface="Trebuchet MS"/>
                <a:sym typeface="Trebuchet MS"/>
              </a:rPr>
              <a:t>/</a:t>
            </a:r>
            <a:r>
              <a:rPr lang="sv-SE" sz="1800" b="0" i="0" u="none" strike="noStrike" cap="none" dirty="0" err="1">
                <a:solidFill>
                  <a:srgbClr val="7F7F7F"/>
                </a:solidFill>
                <a:latin typeface="Trebuchet MS"/>
                <a:ea typeface="Trebuchet MS"/>
                <a:cs typeface="Trebuchet MS"/>
                <a:sym typeface="Trebuchet MS"/>
              </a:rPr>
              <a:t>informed</a:t>
            </a:r>
            <a:r>
              <a:rPr lang="sv-SE" sz="1800" b="0" i="0" u="none" strike="noStrike" cap="none" dirty="0">
                <a:solidFill>
                  <a:srgbClr val="7F7F7F"/>
                </a:solidFill>
                <a:latin typeface="Trebuchet MS"/>
                <a:ea typeface="Trebuchet MS"/>
                <a:cs typeface="Trebuchet MS"/>
                <a:sym typeface="Trebuchet MS"/>
              </a:rPr>
              <a:t>):</a:t>
            </a:r>
          </a:p>
          <a:p>
            <a:pPr marL="0" marR="0" lvl="0" indent="0" algn="l" rtl="0">
              <a:lnSpc>
                <a:spcPct val="100000"/>
              </a:lnSpc>
              <a:spcBef>
                <a:spcPts val="1000"/>
              </a:spcBef>
              <a:spcAft>
                <a:spcPts val="0"/>
              </a:spcAft>
              <a:buClr>
                <a:schemeClr val="accent1"/>
              </a:buClr>
              <a:buSzPts val="1440"/>
              <a:buFont typeface="Noto Sans Symbols"/>
              <a:buNone/>
            </a:pPr>
            <a:endParaRPr lang="sv-SE" sz="1800" dirty="0">
              <a:solidFill>
                <a:srgbClr val="7F7F7F"/>
              </a:solidFill>
              <a:latin typeface="Trebuchet MS"/>
              <a:sym typeface="Trebuchet MS"/>
            </a:endParaRPr>
          </a:p>
          <a:p>
            <a:pPr marL="0" marR="0" lvl="0" indent="0" algn="l" rtl="0">
              <a:lnSpc>
                <a:spcPct val="100000"/>
              </a:lnSpc>
              <a:spcBef>
                <a:spcPts val="1000"/>
              </a:spcBef>
              <a:spcAft>
                <a:spcPts val="0"/>
              </a:spcAft>
              <a:buClr>
                <a:schemeClr val="accent1"/>
              </a:buClr>
              <a:buSzPts val="1440"/>
              <a:buFont typeface="Noto Sans Symbols"/>
              <a:buNone/>
            </a:pPr>
            <a:r>
              <a:rPr lang="sv-SE" sz="1800" dirty="0">
                <a:solidFill>
                  <a:srgbClr val="7F7F7F"/>
                </a:solidFill>
                <a:latin typeface="Trebuchet MS"/>
                <a:sym typeface="Trebuchet MS"/>
              </a:rPr>
              <a:t>Resources and </a:t>
            </a:r>
            <a:r>
              <a:rPr lang="sv-SE" sz="1800" dirty="0" err="1">
                <a:solidFill>
                  <a:srgbClr val="7F7F7F"/>
                </a:solidFill>
                <a:latin typeface="Trebuchet MS"/>
                <a:sym typeface="Trebuchet MS"/>
              </a:rPr>
              <a:t>strenghts</a:t>
            </a:r>
            <a:r>
              <a:rPr lang="sv-SE" sz="1800" dirty="0">
                <a:solidFill>
                  <a:srgbClr val="7F7F7F"/>
                </a:solidFill>
                <a:latin typeface="Trebuchet MS"/>
                <a:sym typeface="Trebuchet MS"/>
              </a:rPr>
              <a:t> available:</a:t>
            </a:r>
          </a:p>
          <a:p>
            <a:pPr marL="0" marR="0" lvl="0" indent="0" algn="l" rtl="0">
              <a:lnSpc>
                <a:spcPct val="100000"/>
              </a:lnSpc>
              <a:spcBef>
                <a:spcPts val="1000"/>
              </a:spcBef>
              <a:spcAft>
                <a:spcPts val="0"/>
              </a:spcAft>
              <a:buClr>
                <a:schemeClr val="accent1"/>
              </a:buClr>
              <a:buSzPts val="1440"/>
              <a:buFont typeface="Noto Sans Symbols"/>
              <a:buNone/>
            </a:pPr>
            <a:endParaRPr lang="sv-SE" sz="1800" dirty="0">
              <a:solidFill>
                <a:srgbClr val="7F7F7F"/>
              </a:solidFill>
              <a:latin typeface="Trebuchet MS"/>
              <a:sym typeface="Trebuchet MS"/>
            </a:endParaRPr>
          </a:p>
          <a:p>
            <a:pPr marL="0" marR="0" lvl="0" indent="0" algn="l" rtl="0">
              <a:lnSpc>
                <a:spcPct val="100000"/>
              </a:lnSpc>
              <a:spcBef>
                <a:spcPts val="1000"/>
              </a:spcBef>
              <a:spcAft>
                <a:spcPts val="0"/>
              </a:spcAft>
              <a:buClr>
                <a:schemeClr val="accent1"/>
              </a:buClr>
              <a:buSzPts val="1440"/>
              <a:buFont typeface="Noto Sans Symbols"/>
              <a:buNone/>
            </a:pPr>
            <a:r>
              <a:rPr lang="sv-SE" sz="1800" dirty="0">
                <a:solidFill>
                  <a:srgbClr val="7F7F7F"/>
                </a:solidFill>
                <a:latin typeface="Trebuchet MS"/>
                <a:sym typeface="Trebuchet MS"/>
              </a:rPr>
              <a:t>Support/Help needed:</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1000"/>
              </a:spcBef>
              <a:spcAft>
                <a:spcPts val="0"/>
              </a:spcAft>
              <a:buClr>
                <a:schemeClr val="accent1"/>
              </a:buClr>
              <a:buSzPts val="1440"/>
              <a:buFont typeface="Noto Sans Symbols"/>
              <a:buNone/>
            </a:pPr>
            <a:endParaRPr dirty="0">
              <a:solidFill>
                <a:srgbClr val="7F7F7F"/>
              </a:solidFill>
              <a:latin typeface="Trebuchet MS"/>
              <a:ea typeface="Trebuchet MS"/>
              <a:cs typeface="Trebuchet MS"/>
              <a:sym typeface="Trebuchet MS"/>
            </a:endParaRPr>
          </a:p>
          <a:p>
            <a:pPr marL="0" marR="0" lvl="0" indent="0" algn="l" rtl="0">
              <a:lnSpc>
                <a:spcPct val="100000"/>
              </a:lnSpc>
              <a:spcBef>
                <a:spcPts val="1000"/>
              </a:spcBef>
              <a:spcAft>
                <a:spcPts val="0"/>
              </a:spcAft>
              <a:buClr>
                <a:schemeClr val="accent1"/>
              </a:buClr>
              <a:buSzPts val="1440"/>
              <a:buFont typeface="Noto Sans Symbols"/>
              <a:buNone/>
            </a:pPr>
            <a:br>
              <a:rPr lang="sv-SE" sz="1800" dirty="0">
                <a:solidFill>
                  <a:srgbClr val="7F7F7F"/>
                </a:solidFill>
                <a:latin typeface="Trebuchet MS"/>
                <a:ea typeface="Trebuchet MS"/>
                <a:cs typeface="Trebuchet MS"/>
                <a:sym typeface="Trebuchet MS"/>
              </a:rPr>
            </a:br>
            <a:r>
              <a:rPr lang="sv-SE" sz="1800" dirty="0">
                <a:solidFill>
                  <a:srgbClr val="7F7F7F"/>
                </a:solidFill>
                <a:latin typeface="Trebuchet MS"/>
                <a:ea typeface="Trebuchet MS"/>
                <a:cs typeface="Trebuchet MS"/>
                <a:sym typeface="Trebuchet MS"/>
              </a:rPr>
              <a:t>PRIO: (High, Med, </a:t>
            </a:r>
            <a:r>
              <a:rPr lang="sv-SE" sz="1800" dirty="0" err="1">
                <a:solidFill>
                  <a:srgbClr val="7F7F7F"/>
                </a:solidFill>
                <a:latin typeface="Trebuchet MS"/>
                <a:ea typeface="Trebuchet MS"/>
                <a:cs typeface="Trebuchet MS"/>
                <a:sym typeface="Trebuchet MS"/>
              </a:rPr>
              <a:t>Low</a:t>
            </a:r>
            <a:r>
              <a:rPr lang="sv-SE" sz="1800" dirty="0">
                <a:solidFill>
                  <a:srgbClr val="7F7F7F"/>
                </a:solidFill>
                <a:latin typeface="Trebuchet MS"/>
                <a:ea typeface="Trebuchet MS"/>
                <a:cs typeface="Trebuchet MS"/>
                <a:sym typeface="Trebuchet MS"/>
              </a:rPr>
              <a:t>):			Driver/Owner:</a:t>
            </a:r>
            <a:endParaRPr dirty="0">
              <a:solidFill>
                <a:srgbClr val="7F7F7F"/>
              </a:solidFill>
              <a:latin typeface="Trebuchet MS"/>
              <a:ea typeface="Trebuchet MS"/>
              <a:cs typeface="Trebuchet MS"/>
              <a:sym typeface="Trebuchet MS"/>
            </a:endParaRPr>
          </a:p>
          <a:p>
            <a:pPr marL="0" marR="0" lvl="0" indent="0" algn="l" rtl="0">
              <a:lnSpc>
                <a:spcPct val="100000"/>
              </a:lnSpc>
              <a:spcBef>
                <a:spcPts val="1000"/>
              </a:spcBef>
              <a:spcAft>
                <a:spcPts val="0"/>
              </a:spcAft>
              <a:buClr>
                <a:schemeClr val="accent1"/>
              </a:buClr>
              <a:buSzPts val="1440"/>
              <a:buFont typeface="Noto Sans Symbols"/>
              <a:buNone/>
            </a:pPr>
            <a:endParaRPr dirty="0">
              <a:solidFill>
                <a:srgbClr val="7F7F7F"/>
              </a:solidFill>
              <a:latin typeface="Trebuchet MS"/>
              <a:ea typeface="Trebuchet MS"/>
              <a:cs typeface="Trebuchet MS"/>
              <a:sym typeface="Trebuchet MS"/>
            </a:endParaRPr>
          </a:p>
        </p:txBody>
      </p:sp>
      <p:sp>
        <p:nvSpPr>
          <p:cNvPr id="239" name="Google Shape;239;p10"/>
          <p:cNvSpPr txBox="1"/>
          <p:nvPr/>
        </p:nvSpPr>
        <p:spPr>
          <a:xfrm>
            <a:off x="186067" y="74428"/>
            <a:ext cx="1196100" cy="6465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sv-SE" sz="1800" b="0" i="0" u="none" strike="noStrike" cap="none" dirty="0">
                <a:solidFill>
                  <a:srgbClr val="7F7F7F"/>
                </a:solidFill>
                <a:latin typeface="Trebuchet MS"/>
                <a:ea typeface="Trebuchet MS"/>
                <a:cs typeface="Trebuchet MS"/>
                <a:sym typeface="Trebuchet MS"/>
              </a:rPr>
              <a:t>ID: </a:t>
            </a:r>
            <a:endParaRPr sz="1400" b="0" i="0" u="none" strike="noStrike" cap="none" dirty="0">
              <a:solidFill>
                <a:srgbClr val="7F7F7F"/>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7F7F7F"/>
              </a:solidFill>
              <a:latin typeface="Trebuchet MS"/>
              <a:ea typeface="Trebuchet MS"/>
              <a:cs typeface="Trebuchet MS"/>
              <a:sym typeface="Trebuchet MS"/>
            </a:endParaRPr>
          </a:p>
        </p:txBody>
      </p:sp>
      <p:sp>
        <p:nvSpPr>
          <p:cNvPr id="240" name="Google Shape;240;p10"/>
          <p:cNvSpPr/>
          <p:nvPr/>
        </p:nvSpPr>
        <p:spPr>
          <a:xfrm>
            <a:off x="2880040" y="74428"/>
            <a:ext cx="6250800" cy="6462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1800"/>
              <a:buFont typeface="Arial"/>
              <a:buNone/>
            </a:pPr>
            <a:r>
              <a:rPr lang="sv-SE" sz="1800" b="1" dirty="0">
                <a:solidFill>
                  <a:schemeClr val="dk1"/>
                </a:solidFill>
                <a:latin typeface="Trebuchet MS"/>
                <a:ea typeface="Trebuchet MS"/>
                <a:cs typeface="Trebuchet MS"/>
                <a:sym typeface="Trebuchet MS"/>
              </a:rPr>
              <a:t>Initiative</a:t>
            </a:r>
            <a:endParaRPr sz="1400" b="0" i="0" u="none" strike="noStrike" cap="none" dirty="0">
              <a:solidFill>
                <a:schemeClr val="dk1"/>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800"/>
              <a:buFont typeface="Arial"/>
              <a:buNone/>
            </a:pPr>
            <a:endParaRPr sz="1800" b="1" i="0" u="none" strike="noStrike" cap="none" dirty="0">
              <a:solidFill>
                <a:schemeClr val="dk1"/>
              </a:solidFill>
              <a:latin typeface="Trebuchet MS"/>
              <a:ea typeface="Trebuchet MS"/>
              <a:cs typeface="Trebuchet MS"/>
              <a:sym typeface="Trebuchet M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233;p9">
            <a:extLst>
              <a:ext uri="{FF2B5EF4-FFF2-40B4-BE49-F238E27FC236}">
                <a16:creationId xmlns:a16="http://schemas.microsoft.com/office/drawing/2014/main" id="{6E1CC00D-0860-4332-BBAE-F038FCEA3966}"/>
              </a:ext>
            </a:extLst>
          </p:cNvPr>
          <p:cNvSpPr txBox="1">
            <a:spLocks noGrp="1"/>
          </p:cNvSpPr>
          <p:nvPr>
            <p:ph type="subTitle" idx="1"/>
          </p:nvPr>
        </p:nvSpPr>
        <p:spPr>
          <a:xfrm>
            <a:off x="1454889" y="435799"/>
            <a:ext cx="5326800" cy="5396400"/>
          </a:xfrm>
          <a:prstGeom prst="rect">
            <a:avLst/>
          </a:prstGeom>
          <a:noFill/>
          <a:ln>
            <a:noFill/>
          </a:ln>
        </p:spPr>
        <p:txBody>
          <a:bodyPr spcFirstLastPara="1" wrap="square" lIns="91425" tIns="45700" rIns="91425" bIns="45700" anchor="t" anchorCtr="0">
            <a:noAutofit/>
          </a:bodyPr>
          <a:lstStyle/>
          <a:p>
            <a:pPr marL="0" lvl="0" indent="0" algn="just" rtl="0">
              <a:lnSpc>
                <a:spcPct val="100000"/>
              </a:lnSpc>
              <a:spcBef>
                <a:spcPts val="0"/>
              </a:spcBef>
              <a:spcAft>
                <a:spcPts val="0"/>
              </a:spcAft>
              <a:buSzPts val="1120"/>
              <a:buNone/>
            </a:pPr>
            <a:r>
              <a:rPr lang="en-US" sz="1400" b="1" dirty="0"/>
              <a:t>REFLECTION</a:t>
            </a:r>
          </a:p>
          <a:p>
            <a:pPr marL="0" lvl="0" indent="0" algn="just" rtl="0">
              <a:lnSpc>
                <a:spcPct val="100000"/>
              </a:lnSpc>
              <a:spcBef>
                <a:spcPts val="0"/>
              </a:spcBef>
              <a:spcAft>
                <a:spcPts val="0"/>
              </a:spcAft>
              <a:buSzPts val="1120"/>
              <a:buNone/>
            </a:pPr>
            <a:endParaRPr lang="en-US" sz="1400" b="1" i="1" dirty="0"/>
          </a:p>
          <a:p>
            <a:pPr marL="0" lvl="0" indent="0" algn="just" rtl="0">
              <a:lnSpc>
                <a:spcPct val="100000"/>
              </a:lnSpc>
              <a:spcBef>
                <a:spcPts val="0"/>
              </a:spcBef>
              <a:spcAft>
                <a:spcPts val="0"/>
              </a:spcAft>
              <a:buSzPts val="1120"/>
              <a:buNone/>
            </a:pPr>
            <a:r>
              <a:rPr lang="en-US" sz="1400" i="1" dirty="0"/>
              <a:t>“The only real voyage of discovery consists not in seeking new landscapes but in having new eyes.”   -Proust</a:t>
            </a:r>
          </a:p>
          <a:p>
            <a:pPr marL="0" lvl="0" indent="0" algn="just" rtl="0">
              <a:lnSpc>
                <a:spcPct val="100000"/>
              </a:lnSpc>
              <a:spcBef>
                <a:spcPts val="1000"/>
              </a:spcBef>
              <a:spcAft>
                <a:spcPts val="0"/>
              </a:spcAft>
              <a:buSzPts val="1120"/>
              <a:buNone/>
            </a:pPr>
            <a:r>
              <a:rPr lang="en-US" sz="1400" dirty="0"/>
              <a:t>Start by reflecting on the ways that this workshop has changed your mind about the topics discussed. Think for a couple of minutes and then do a round of sharing.  </a:t>
            </a:r>
            <a:endParaRPr lang="en-US" dirty="0"/>
          </a:p>
          <a:p>
            <a:pPr marL="0" lvl="0" indent="0" algn="ctr" rtl="0">
              <a:lnSpc>
                <a:spcPct val="100000"/>
              </a:lnSpc>
              <a:spcBef>
                <a:spcPts val="1000"/>
              </a:spcBef>
              <a:spcAft>
                <a:spcPts val="0"/>
              </a:spcAft>
              <a:buSzPts val="1120"/>
              <a:buNone/>
            </a:pPr>
            <a:r>
              <a:rPr lang="en-US" sz="1400" dirty="0"/>
              <a:t>We have arrived! </a:t>
            </a:r>
            <a:endParaRPr lang="en-US" dirty="0"/>
          </a:p>
          <a:p>
            <a:pPr marL="0" lvl="0" indent="0" algn="just" rtl="0">
              <a:lnSpc>
                <a:spcPct val="100000"/>
              </a:lnSpc>
              <a:spcBef>
                <a:spcPts val="1000"/>
              </a:spcBef>
              <a:spcAft>
                <a:spcPts val="0"/>
              </a:spcAft>
              <a:buSzPts val="1120"/>
              <a:buNone/>
            </a:pPr>
            <a:endParaRPr lang="en-US" sz="1400" dirty="0"/>
          </a:p>
        </p:txBody>
      </p:sp>
    </p:spTree>
    <p:extLst>
      <p:ext uri="{BB962C8B-B14F-4D97-AF65-F5344CB8AC3E}">
        <p14:creationId xmlns:p14="http://schemas.microsoft.com/office/powerpoint/2010/main" val="7315081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Google Shape;178;p2"/>
          <p:cNvSpPr txBox="1"/>
          <p:nvPr/>
        </p:nvSpPr>
        <p:spPr>
          <a:xfrm>
            <a:off x="1531101" y="418225"/>
            <a:ext cx="5762100" cy="5238300"/>
          </a:xfrm>
          <a:prstGeom prst="rect">
            <a:avLst/>
          </a:prstGeom>
          <a:noFill/>
          <a:ln>
            <a:noFill/>
          </a:ln>
        </p:spPr>
        <p:txBody>
          <a:bodyPr spcFirstLastPara="1" wrap="square" lIns="91425" tIns="45700" rIns="91425" bIns="45700" anchor="t" anchorCtr="0">
            <a:noAutofit/>
          </a:bodyPr>
          <a:lstStyle/>
          <a:p>
            <a:pPr marL="0" marR="0" lvl="0" indent="0" algn="just" rtl="0">
              <a:lnSpc>
                <a:spcPct val="100000"/>
              </a:lnSpc>
              <a:spcBef>
                <a:spcPts val="0"/>
              </a:spcBef>
              <a:spcAft>
                <a:spcPts val="0"/>
              </a:spcAft>
              <a:buClr>
                <a:schemeClr val="accent1"/>
              </a:buClr>
              <a:buSzPts val="1120"/>
              <a:buFont typeface="Noto Sans Symbols"/>
              <a:buNone/>
            </a:pPr>
            <a:r>
              <a:rPr lang="en-US" sz="1400" b="1" i="0" u="none" strike="noStrike" cap="none" dirty="0">
                <a:solidFill>
                  <a:srgbClr val="7F7F7F"/>
                </a:solidFill>
                <a:latin typeface="Trebuchet MS"/>
                <a:ea typeface="Trebuchet MS"/>
                <a:cs typeface="Trebuchet MS"/>
                <a:sym typeface="Trebuchet MS"/>
              </a:rPr>
              <a:t>DEFINE - Instructions</a:t>
            </a:r>
          </a:p>
          <a:p>
            <a:pPr marL="0" marR="0" lvl="0" indent="0" algn="just" rtl="0">
              <a:lnSpc>
                <a:spcPct val="100000"/>
              </a:lnSpc>
              <a:spcBef>
                <a:spcPts val="1000"/>
              </a:spcBef>
              <a:spcAft>
                <a:spcPts val="0"/>
              </a:spcAft>
              <a:buClr>
                <a:schemeClr val="accent1"/>
              </a:buClr>
              <a:buSzPts val="1120"/>
              <a:buFont typeface="Noto Sans Symbols"/>
              <a:buNone/>
            </a:pPr>
            <a:r>
              <a:rPr lang="en-US" sz="1400" b="0" i="0" u="none" strike="noStrike" cap="none" dirty="0">
                <a:solidFill>
                  <a:srgbClr val="7F7F7F"/>
                </a:solidFill>
                <a:latin typeface="Trebuchet MS"/>
                <a:ea typeface="Trebuchet MS"/>
                <a:cs typeface="Trebuchet MS"/>
                <a:sym typeface="Trebuchet MS"/>
              </a:rPr>
              <a:t>Marshall Rosenberg developed an advanced way to achieve psychological safety and clarity in groups and other relationships that became known as “non-violent communication”. In a way it is a practical way to use what Bertrand Russel called “critical thought” in daily conversation. The basic premise is that all statements are subjective, but that all people share the same needs. By linking needs to the subjective assessments that leads to their identification, it is much easier to verify that two people are really talking about the same thing. This is key for achieving intersubjectivity when it comes to later stages in any process. </a:t>
            </a:r>
          </a:p>
          <a:p>
            <a:pPr marL="0" marR="0" lvl="0" indent="0" algn="just" rtl="0">
              <a:lnSpc>
                <a:spcPct val="100000"/>
              </a:lnSpc>
              <a:spcBef>
                <a:spcPts val="1000"/>
              </a:spcBef>
              <a:spcAft>
                <a:spcPts val="0"/>
              </a:spcAft>
              <a:buClr>
                <a:schemeClr val="accent1"/>
              </a:buClr>
              <a:buSzPts val="1120"/>
              <a:buFont typeface="Noto Sans Symbols"/>
              <a:buNone/>
            </a:pPr>
            <a:endParaRPr lang="en-US" sz="1400" b="0" i="0" u="none" strike="noStrike" cap="none" dirty="0">
              <a:solidFill>
                <a:srgbClr val="7F7F7F"/>
              </a:solidFill>
              <a:latin typeface="Trebuchet MS"/>
              <a:ea typeface="Trebuchet MS"/>
              <a:cs typeface="Trebuchet MS"/>
              <a:sym typeface="Trebuchet MS"/>
            </a:endParaRPr>
          </a:p>
          <a:p>
            <a:pPr marL="0" marR="0" lvl="0" indent="0" algn="just" rtl="0">
              <a:lnSpc>
                <a:spcPct val="100000"/>
              </a:lnSpc>
              <a:spcBef>
                <a:spcPts val="1000"/>
              </a:spcBef>
              <a:spcAft>
                <a:spcPts val="0"/>
              </a:spcAft>
              <a:buClr>
                <a:schemeClr val="accent1"/>
              </a:buClr>
              <a:buSzPts val="1120"/>
              <a:buFont typeface="Noto Sans Symbols"/>
              <a:buNone/>
            </a:pPr>
            <a:r>
              <a:rPr lang="en-US" sz="1400" b="0" i="0" u="none" strike="noStrike" cap="none" dirty="0">
                <a:solidFill>
                  <a:srgbClr val="7F7F7F"/>
                </a:solidFill>
                <a:latin typeface="Trebuchet MS"/>
                <a:ea typeface="Trebuchet MS"/>
                <a:cs typeface="Trebuchet MS"/>
                <a:sym typeface="Trebuchet MS"/>
              </a:rPr>
              <a:t>1.</a:t>
            </a:r>
            <a:r>
              <a:rPr lang="en-US" dirty="0">
                <a:solidFill>
                  <a:srgbClr val="7F7F7F"/>
                </a:solidFill>
                <a:latin typeface="Trebuchet MS"/>
                <a:ea typeface="Trebuchet MS"/>
                <a:cs typeface="Trebuchet MS"/>
                <a:sym typeface="Trebuchet MS"/>
              </a:rPr>
              <a:t> Individually – write two or three whishes that would make significant difference to you. </a:t>
            </a:r>
          </a:p>
          <a:p>
            <a:pPr marL="0" marR="0" lvl="0" indent="0" algn="just" rtl="0">
              <a:lnSpc>
                <a:spcPct val="100000"/>
              </a:lnSpc>
              <a:spcBef>
                <a:spcPts val="1000"/>
              </a:spcBef>
              <a:spcAft>
                <a:spcPts val="0"/>
              </a:spcAft>
              <a:buClr>
                <a:schemeClr val="accent1"/>
              </a:buClr>
              <a:buSzPts val="1120"/>
              <a:buFont typeface="Noto Sans Symbols"/>
              <a:buNone/>
            </a:pPr>
            <a:r>
              <a:rPr lang="en-US" sz="1400" b="0" i="0" u="none" strike="noStrike" cap="none" dirty="0">
                <a:solidFill>
                  <a:srgbClr val="7F7F7F"/>
                </a:solidFill>
                <a:latin typeface="Trebuchet MS"/>
                <a:ea typeface="Trebuchet MS"/>
                <a:cs typeface="Trebuchet MS"/>
                <a:sym typeface="Trebuchet MS"/>
              </a:rPr>
              <a:t>2. Self organize groups around wishes (using e.g. open space).</a:t>
            </a:r>
          </a:p>
          <a:p>
            <a:pPr marL="0" marR="0" lvl="0" indent="0" algn="just" rtl="0">
              <a:lnSpc>
                <a:spcPct val="100000"/>
              </a:lnSpc>
              <a:spcBef>
                <a:spcPts val="1000"/>
              </a:spcBef>
              <a:spcAft>
                <a:spcPts val="0"/>
              </a:spcAft>
              <a:buClr>
                <a:schemeClr val="accent1"/>
              </a:buClr>
              <a:buSzPts val="1120"/>
              <a:buFont typeface="Noto Sans Symbols"/>
              <a:buNone/>
            </a:pPr>
            <a:r>
              <a:rPr lang="en-US" dirty="0">
                <a:solidFill>
                  <a:srgbClr val="7F7F7F"/>
                </a:solidFill>
                <a:latin typeface="Trebuchet MS"/>
                <a:ea typeface="Trebuchet MS"/>
                <a:cs typeface="Trebuchet MS"/>
                <a:sym typeface="Trebuchet MS"/>
              </a:rPr>
              <a:t>3</a:t>
            </a:r>
            <a:r>
              <a:rPr lang="en-US" sz="1400" b="0" i="0" u="none" strike="noStrike" cap="none" dirty="0">
                <a:solidFill>
                  <a:srgbClr val="7F7F7F"/>
                </a:solidFill>
                <a:latin typeface="Trebuchet MS"/>
                <a:ea typeface="Trebuchet MS"/>
                <a:cs typeface="Trebuchet MS"/>
                <a:sym typeface="Trebuchet MS"/>
              </a:rPr>
              <a:t>.</a:t>
            </a:r>
            <a:r>
              <a:rPr lang="en-US" dirty="0">
                <a:solidFill>
                  <a:srgbClr val="7F7F7F"/>
                </a:solidFill>
                <a:latin typeface="Trebuchet MS"/>
                <a:ea typeface="Trebuchet MS"/>
                <a:cs typeface="Trebuchet MS"/>
                <a:sym typeface="Trebuchet MS"/>
              </a:rPr>
              <a:t> In each group : </a:t>
            </a:r>
            <a:r>
              <a:rPr lang="en-US" sz="1400" b="0" i="0" u="none" strike="noStrike" cap="none" dirty="0">
                <a:solidFill>
                  <a:srgbClr val="7F7F7F"/>
                </a:solidFill>
                <a:latin typeface="Trebuchet MS"/>
                <a:ea typeface="Trebuchet MS"/>
                <a:cs typeface="Trebuchet MS"/>
                <a:sym typeface="Trebuchet MS"/>
              </a:rPr>
              <a:t>Create </a:t>
            </a:r>
            <a:r>
              <a:rPr lang="en-US" dirty="0">
                <a:solidFill>
                  <a:srgbClr val="7F7F7F"/>
                </a:solidFill>
                <a:latin typeface="Trebuchet MS"/>
                <a:ea typeface="Trebuchet MS"/>
                <a:cs typeface="Trebuchet MS"/>
                <a:sym typeface="Trebuchet MS"/>
              </a:rPr>
              <a:t>a </a:t>
            </a:r>
            <a:r>
              <a:rPr lang="en-US" sz="1400" b="0" i="0" u="none" strike="noStrike" cap="none" dirty="0">
                <a:solidFill>
                  <a:srgbClr val="7F7F7F"/>
                </a:solidFill>
                <a:latin typeface="Trebuchet MS"/>
                <a:ea typeface="Trebuchet MS"/>
                <a:cs typeface="Trebuchet MS"/>
                <a:sym typeface="Trebuchet MS"/>
              </a:rPr>
              <a:t>driver statement in three parts (as below). Staring from the wish – what do you see in the organization (observations and effects) that makes you wish what you do?</a:t>
            </a:r>
            <a:endParaRPr lang="en-US" sz="1400" b="0" i="0" u="none" strike="noStrike" cap="none" dirty="0">
              <a:solidFill>
                <a:srgbClr val="000000"/>
              </a:solidFill>
              <a:latin typeface="Arial"/>
              <a:ea typeface="Arial"/>
              <a:cs typeface="Arial"/>
              <a:sym typeface="Arial"/>
            </a:endParaRPr>
          </a:p>
          <a:p>
            <a:pPr marL="0" marR="0" lvl="0" indent="457200" algn="just" rtl="0">
              <a:lnSpc>
                <a:spcPct val="100000"/>
              </a:lnSpc>
              <a:spcBef>
                <a:spcPts val="1000"/>
              </a:spcBef>
              <a:spcAft>
                <a:spcPts val="0"/>
              </a:spcAft>
              <a:buClr>
                <a:schemeClr val="accent1"/>
              </a:buClr>
              <a:buSzPts val="1120"/>
              <a:buFont typeface="Noto Sans Symbols"/>
              <a:buNone/>
            </a:pPr>
            <a:r>
              <a:rPr lang="en-US" sz="1400" b="0" i="0" u="none" strike="noStrike" cap="none" dirty="0">
                <a:solidFill>
                  <a:srgbClr val="7F7F7F"/>
                </a:solidFill>
                <a:latin typeface="Trebuchet MS"/>
                <a:ea typeface="Trebuchet MS"/>
                <a:cs typeface="Trebuchet MS"/>
                <a:sym typeface="Trebuchet MS"/>
              </a:rPr>
              <a:t>Observation </a:t>
            </a:r>
            <a:endParaRPr lang="en-US" sz="1400" b="0" i="0" u="none" strike="noStrike" cap="none" dirty="0">
              <a:solidFill>
                <a:srgbClr val="000000"/>
              </a:solidFill>
              <a:latin typeface="Arial"/>
              <a:ea typeface="Arial"/>
              <a:cs typeface="Arial"/>
              <a:sym typeface="Arial"/>
            </a:endParaRPr>
          </a:p>
          <a:p>
            <a:pPr marL="0" marR="0" lvl="0" indent="457200" algn="just" rtl="0">
              <a:lnSpc>
                <a:spcPct val="100000"/>
              </a:lnSpc>
              <a:spcBef>
                <a:spcPts val="1000"/>
              </a:spcBef>
              <a:spcAft>
                <a:spcPts val="0"/>
              </a:spcAft>
              <a:buClr>
                <a:schemeClr val="accent1"/>
              </a:buClr>
              <a:buSzPts val="1120"/>
              <a:buFont typeface="Noto Sans Symbols"/>
              <a:buNone/>
            </a:pPr>
            <a:r>
              <a:rPr lang="en-US" sz="1400" b="0" i="0" u="none" strike="noStrike" cap="none" dirty="0">
                <a:solidFill>
                  <a:srgbClr val="7F7F7F"/>
                </a:solidFill>
                <a:latin typeface="Trebuchet MS"/>
                <a:ea typeface="Trebuchet MS"/>
                <a:cs typeface="Trebuchet MS"/>
                <a:sym typeface="Trebuchet MS"/>
              </a:rPr>
              <a:t>Effect (</a:t>
            </a:r>
            <a:r>
              <a:rPr lang="en-US" dirty="0">
                <a:solidFill>
                  <a:srgbClr val="7F7F7F"/>
                </a:solidFill>
                <a:latin typeface="Trebuchet MS"/>
                <a:ea typeface="Trebuchet MS"/>
                <a:cs typeface="Trebuchet MS"/>
                <a:sym typeface="Trebuchet MS"/>
              </a:rPr>
              <a:t>of observation)</a:t>
            </a:r>
            <a:endParaRPr lang="en-US" sz="1400" b="0" i="0" u="none" strike="noStrike" cap="none" dirty="0">
              <a:solidFill>
                <a:srgbClr val="000000"/>
              </a:solidFill>
              <a:latin typeface="Arial"/>
              <a:ea typeface="Arial"/>
              <a:cs typeface="Arial"/>
              <a:sym typeface="Arial"/>
            </a:endParaRPr>
          </a:p>
          <a:p>
            <a:pPr marL="0" marR="0" lvl="0" indent="457200" algn="just" rtl="0">
              <a:lnSpc>
                <a:spcPct val="100000"/>
              </a:lnSpc>
              <a:spcBef>
                <a:spcPts val="1000"/>
              </a:spcBef>
              <a:spcAft>
                <a:spcPts val="0"/>
              </a:spcAft>
              <a:buClr>
                <a:schemeClr val="accent1"/>
              </a:buClr>
              <a:buSzPts val="1120"/>
              <a:buFont typeface="Noto Sans Symbols"/>
              <a:buNone/>
            </a:pPr>
            <a:r>
              <a:rPr lang="en-US" sz="1400" b="0" i="0" u="none" strike="noStrike" cap="none" dirty="0">
                <a:solidFill>
                  <a:srgbClr val="7F7F7F"/>
                </a:solidFill>
                <a:latin typeface="Trebuchet MS"/>
                <a:ea typeface="Trebuchet MS"/>
                <a:cs typeface="Trebuchet MS"/>
                <a:sym typeface="Trebuchet MS"/>
              </a:rPr>
              <a:t>Need/Wish</a:t>
            </a:r>
            <a:endParaRPr lang="en-US" sz="1400" b="0" i="0" u="none" strike="noStrike" cap="none" dirty="0">
              <a:solidFill>
                <a:srgbClr val="000000"/>
              </a:solidFill>
              <a:latin typeface="Arial"/>
              <a:ea typeface="Arial"/>
              <a:cs typeface="Arial"/>
              <a:sym typeface="Arial"/>
            </a:endParaRPr>
          </a:p>
          <a:p>
            <a:pPr marL="0" marR="0" lvl="0" indent="0" algn="just" rtl="0">
              <a:lnSpc>
                <a:spcPct val="100000"/>
              </a:lnSpc>
              <a:spcBef>
                <a:spcPts val="1000"/>
              </a:spcBef>
              <a:spcAft>
                <a:spcPts val="0"/>
              </a:spcAft>
              <a:buClr>
                <a:schemeClr val="accent1"/>
              </a:buClr>
              <a:buSzPts val="1120"/>
              <a:buFont typeface="Noto Sans Symbols"/>
              <a:buNone/>
            </a:pPr>
            <a:endParaRPr lang="en-US" sz="1400" b="0" i="0" u="none" strike="noStrike" cap="none" dirty="0">
              <a:solidFill>
                <a:srgbClr val="7F7F7F"/>
              </a:solidFill>
              <a:latin typeface="Trebuchet MS"/>
              <a:ea typeface="Trebuchet MS"/>
              <a:cs typeface="Trebuchet MS"/>
              <a:sym typeface="Trebuchet M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gd86258fca3_0_0"/>
          <p:cNvSpPr txBox="1">
            <a:spLocks noGrp="1"/>
          </p:cNvSpPr>
          <p:nvPr>
            <p:ph type="subTitle" idx="1"/>
          </p:nvPr>
        </p:nvSpPr>
        <p:spPr>
          <a:xfrm>
            <a:off x="820615" y="720759"/>
            <a:ext cx="8136600" cy="58965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960"/>
              <a:buNone/>
            </a:pPr>
            <a:r>
              <a:rPr lang="sv-SE" sz="1400" dirty="0"/>
              <a:t>Observation:</a:t>
            </a:r>
          </a:p>
          <a:p>
            <a:pPr marL="0" lvl="0" indent="0" algn="l" rtl="0">
              <a:lnSpc>
                <a:spcPct val="100000"/>
              </a:lnSpc>
              <a:spcBef>
                <a:spcPts val="0"/>
              </a:spcBef>
              <a:spcAft>
                <a:spcPts val="0"/>
              </a:spcAft>
              <a:buSzPts val="960"/>
              <a:buNone/>
            </a:pPr>
            <a:endParaRPr lang="sv-SE" sz="1400" dirty="0"/>
          </a:p>
          <a:p>
            <a:pPr marL="0" lvl="0" indent="0" algn="l" rtl="0">
              <a:lnSpc>
                <a:spcPct val="100000"/>
              </a:lnSpc>
              <a:spcBef>
                <a:spcPts val="0"/>
              </a:spcBef>
              <a:spcAft>
                <a:spcPts val="0"/>
              </a:spcAft>
              <a:buSzPts val="960"/>
              <a:buNone/>
            </a:pPr>
            <a:endParaRPr lang="sv-SE" sz="1400" dirty="0"/>
          </a:p>
          <a:p>
            <a:pPr marL="0" lvl="0" indent="0" algn="l" rtl="0">
              <a:lnSpc>
                <a:spcPct val="100000"/>
              </a:lnSpc>
              <a:spcBef>
                <a:spcPts val="0"/>
              </a:spcBef>
              <a:spcAft>
                <a:spcPts val="0"/>
              </a:spcAft>
              <a:buSzPts val="960"/>
              <a:buNone/>
            </a:pPr>
            <a:endParaRPr lang="sv-SE" sz="1400" dirty="0"/>
          </a:p>
          <a:p>
            <a:pPr marL="0" lvl="0" indent="0" algn="l" rtl="0">
              <a:lnSpc>
                <a:spcPct val="100000"/>
              </a:lnSpc>
              <a:spcBef>
                <a:spcPts val="0"/>
              </a:spcBef>
              <a:spcAft>
                <a:spcPts val="0"/>
              </a:spcAft>
              <a:buSzPts val="960"/>
              <a:buNone/>
            </a:pPr>
            <a:endParaRPr lang="sv-SE" sz="1400" dirty="0"/>
          </a:p>
          <a:p>
            <a:pPr marL="0" lvl="0" indent="0" algn="l" rtl="0">
              <a:lnSpc>
                <a:spcPct val="100000"/>
              </a:lnSpc>
              <a:spcBef>
                <a:spcPts val="0"/>
              </a:spcBef>
              <a:spcAft>
                <a:spcPts val="0"/>
              </a:spcAft>
              <a:buSzPts val="960"/>
              <a:buNone/>
            </a:pPr>
            <a:endParaRPr lang="sv-SE" sz="1400" dirty="0"/>
          </a:p>
          <a:p>
            <a:pPr marL="0" lvl="0" indent="0" algn="l" rtl="0">
              <a:lnSpc>
                <a:spcPct val="100000"/>
              </a:lnSpc>
              <a:spcBef>
                <a:spcPts val="0"/>
              </a:spcBef>
              <a:spcAft>
                <a:spcPts val="0"/>
              </a:spcAft>
              <a:buSzPts val="960"/>
              <a:buNone/>
            </a:pPr>
            <a:endParaRPr lang="sv-SE" sz="1400" dirty="0"/>
          </a:p>
          <a:p>
            <a:pPr marL="0" lvl="0" indent="0" algn="l" rtl="0">
              <a:lnSpc>
                <a:spcPct val="100000"/>
              </a:lnSpc>
              <a:spcBef>
                <a:spcPts val="0"/>
              </a:spcBef>
              <a:spcAft>
                <a:spcPts val="0"/>
              </a:spcAft>
              <a:buSzPts val="960"/>
              <a:buNone/>
            </a:pPr>
            <a:r>
              <a:rPr lang="sv-SE" sz="1400" dirty="0"/>
              <a:t>Effect (</a:t>
            </a:r>
            <a:r>
              <a:rPr lang="sv-SE" sz="1400" dirty="0" err="1"/>
              <a:t>of</a:t>
            </a:r>
            <a:r>
              <a:rPr lang="sv-SE" sz="1400" dirty="0"/>
              <a:t> observation):</a:t>
            </a:r>
          </a:p>
          <a:p>
            <a:pPr marL="0" lvl="0" indent="0" algn="l" rtl="0">
              <a:lnSpc>
                <a:spcPct val="100000"/>
              </a:lnSpc>
              <a:spcBef>
                <a:spcPts val="0"/>
              </a:spcBef>
              <a:spcAft>
                <a:spcPts val="0"/>
              </a:spcAft>
              <a:buSzPts val="960"/>
              <a:buNone/>
            </a:pPr>
            <a:endParaRPr lang="sv-SE" sz="1400" dirty="0"/>
          </a:p>
          <a:p>
            <a:pPr marL="0" lvl="0" indent="0" algn="l" rtl="0">
              <a:lnSpc>
                <a:spcPct val="100000"/>
              </a:lnSpc>
              <a:spcBef>
                <a:spcPts val="0"/>
              </a:spcBef>
              <a:spcAft>
                <a:spcPts val="0"/>
              </a:spcAft>
              <a:buSzPts val="960"/>
              <a:buNone/>
            </a:pPr>
            <a:endParaRPr lang="sv-SE" sz="1400" dirty="0"/>
          </a:p>
          <a:p>
            <a:pPr marL="0" lvl="0" indent="0" algn="l" rtl="0">
              <a:lnSpc>
                <a:spcPct val="100000"/>
              </a:lnSpc>
              <a:spcBef>
                <a:spcPts val="0"/>
              </a:spcBef>
              <a:spcAft>
                <a:spcPts val="0"/>
              </a:spcAft>
              <a:buSzPts val="960"/>
              <a:buNone/>
            </a:pPr>
            <a:endParaRPr lang="sv-SE" sz="1400" dirty="0"/>
          </a:p>
          <a:p>
            <a:pPr marL="0" lvl="0" indent="0" algn="l" rtl="0">
              <a:lnSpc>
                <a:spcPct val="100000"/>
              </a:lnSpc>
              <a:spcBef>
                <a:spcPts val="0"/>
              </a:spcBef>
              <a:spcAft>
                <a:spcPts val="0"/>
              </a:spcAft>
              <a:buSzPts val="960"/>
              <a:buNone/>
            </a:pPr>
            <a:endParaRPr lang="sv-SE" sz="1400" dirty="0"/>
          </a:p>
          <a:p>
            <a:pPr marL="0" lvl="0" indent="0" algn="l" rtl="0">
              <a:lnSpc>
                <a:spcPct val="100000"/>
              </a:lnSpc>
              <a:spcBef>
                <a:spcPts val="0"/>
              </a:spcBef>
              <a:spcAft>
                <a:spcPts val="0"/>
              </a:spcAft>
              <a:buSzPts val="960"/>
              <a:buNone/>
            </a:pPr>
            <a:endParaRPr lang="sv-SE" sz="1400" dirty="0"/>
          </a:p>
          <a:p>
            <a:pPr marL="0" lvl="0" indent="0" algn="l" rtl="0">
              <a:lnSpc>
                <a:spcPct val="100000"/>
              </a:lnSpc>
              <a:spcBef>
                <a:spcPts val="0"/>
              </a:spcBef>
              <a:spcAft>
                <a:spcPts val="0"/>
              </a:spcAft>
              <a:buSzPts val="960"/>
              <a:buNone/>
            </a:pPr>
            <a:endParaRPr lang="sv-SE" sz="1400" dirty="0"/>
          </a:p>
          <a:p>
            <a:pPr marL="0" lvl="0" indent="0" algn="l" rtl="0">
              <a:lnSpc>
                <a:spcPct val="100000"/>
              </a:lnSpc>
              <a:spcBef>
                <a:spcPts val="0"/>
              </a:spcBef>
              <a:spcAft>
                <a:spcPts val="0"/>
              </a:spcAft>
              <a:buSzPts val="960"/>
              <a:buNone/>
            </a:pPr>
            <a:endParaRPr lang="sv-SE" sz="1400" dirty="0"/>
          </a:p>
          <a:p>
            <a:pPr marL="0" lvl="0" indent="0" algn="l" rtl="0">
              <a:lnSpc>
                <a:spcPct val="100000"/>
              </a:lnSpc>
              <a:spcBef>
                <a:spcPts val="0"/>
              </a:spcBef>
              <a:spcAft>
                <a:spcPts val="0"/>
              </a:spcAft>
              <a:buSzPts val="960"/>
              <a:buNone/>
            </a:pPr>
            <a:r>
              <a:rPr lang="sv-SE" sz="1400" dirty="0"/>
              <a:t>Need (</a:t>
            </a:r>
            <a:r>
              <a:rPr lang="sv-SE" sz="1400" dirty="0" err="1"/>
              <a:t>whish</a:t>
            </a:r>
            <a:r>
              <a:rPr lang="sv-SE" sz="1400" dirty="0"/>
              <a:t>):</a:t>
            </a:r>
            <a:br>
              <a:rPr lang="sv-SE" sz="1200" dirty="0"/>
            </a:br>
            <a:br>
              <a:rPr lang="sv-SE" sz="1200" dirty="0"/>
            </a:br>
            <a:endParaRPr dirty="0"/>
          </a:p>
          <a:p>
            <a:pPr marL="0" lvl="0" indent="0" algn="l" rtl="0">
              <a:lnSpc>
                <a:spcPct val="100000"/>
              </a:lnSpc>
              <a:spcBef>
                <a:spcPts val="1000"/>
              </a:spcBef>
              <a:spcAft>
                <a:spcPts val="0"/>
              </a:spcAft>
              <a:buSzPts val="960"/>
              <a:buNone/>
            </a:pPr>
            <a:endParaRPr sz="1200" dirty="0"/>
          </a:p>
        </p:txBody>
      </p:sp>
      <p:sp>
        <p:nvSpPr>
          <p:cNvPr id="184" name="Google Shape;184;gd86258fca3_0_0"/>
          <p:cNvSpPr txBox="1"/>
          <p:nvPr/>
        </p:nvSpPr>
        <p:spPr>
          <a:xfrm>
            <a:off x="231955" y="74425"/>
            <a:ext cx="4138200" cy="6465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sv-SE" sz="1800" b="0" i="0" u="none" strike="noStrike" cap="none" dirty="0">
                <a:solidFill>
                  <a:srgbClr val="7F7F7F"/>
                </a:solidFill>
                <a:latin typeface="Trebuchet MS"/>
                <a:ea typeface="Trebuchet MS"/>
                <a:cs typeface="Trebuchet MS"/>
                <a:sym typeface="Trebuchet MS"/>
              </a:rPr>
              <a:t>ID:</a:t>
            </a:r>
            <a:endParaRPr sz="1800" dirty="0">
              <a:solidFill>
                <a:srgbClr val="7F7F7F"/>
              </a:solidFill>
              <a:latin typeface="Trebuchet MS"/>
              <a:ea typeface="Trebuchet MS"/>
              <a:cs typeface="Trebuchet MS"/>
              <a:sym typeface="Trebuchet MS"/>
            </a:endParaRPr>
          </a:p>
          <a:p>
            <a:pPr marL="0" marR="0" lvl="0" indent="0" algn="l" rtl="0">
              <a:lnSpc>
                <a:spcPct val="100000"/>
              </a:lnSpc>
              <a:spcBef>
                <a:spcPts val="0"/>
              </a:spcBef>
              <a:spcAft>
                <a:spcPts val="0"/>
              </a:spcAft>
              <a:buClr>
                <a:srgbClr val="000000"/>
              </a:buClr>
              <a:buSzPts val="1800"/>
              <a:buFont typeface="Arial"/>
              <a:buNone/>
            </a:pPr>
            <a:r>
              <a:rPr lang="sv-SE" sz="1800" b="0" i="0" u="none" strike="noStrike" cap="none" dirty="0">
                <a:solidFill>
                  <a:srgbClr val="7F7F7F"/>
                </a:solidFill>
                <a:latin typeface="Trebuchet MS"/>
                <a:ea typeface="Trebuchet MS"/>
                <a:cs typeface="Trebuchet MS"/>
                <a:sym typeface="Trebuchet MS"/>
              </a:rPr>
              <a:t> </a:t>
            </a:r>
            <a:endParaRPr sz="1400" b="0" i="0" u="none" strike="noStrike" cap="none" dirty="0">
              <a:solidFill>
                <a:srgbClr val="7F7F7F"/>
              </a:solidFill>
              <a:latin typeface="Arial"/>
              <a:ea typeface="Arial"/>
              <a:cs typeface="Arial"/>
              <a:sym typeface="Arial"/>
            </a:endParaRPr>
          </a:p>
        </p:txBody>
      </p:sp>
      <p:sp>
        <p:nvSpPr>
          <p:cNvPr id="185" name="Google Shape;185;gd86258fca3_0_0"/>
          <p:cNvSpPr/>
          <p:nvPr/>
        </p:nvSpPr>
        <p:spPr>
          <a:xfrm>
            <a:off x="6895824" y="74425"/>
            <a:ext cx="2187000" cy="3693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r>
              <a:rPr lang="sv-SE" sz="1800" b="1" i="0" u="none" strike="noStrike" cap="none" dirty="0">
                <a:solidFill>
                  <a:schemeClr val="dk1"/>
                </a:solidFill>
                <a:latin typeface="Trebuchet MS"/>
                <a:ea typeface="Trebuchet MS"/>
                <a:cs typeface="Trebuchet MS"/>
                <a:sym typeface="Trebuchet MS"/>
              </a:rPr>
              <a:t>Driver Statement</a:t>
            </a:r>
            <a:endParaRPr sz="1400" b="0" i="0" u="none" strike="noStrike" cap="none" dirty="0">
              <a:solidFill>
                <a:srgbClr val="0000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Google Shape;197;p4"/>
          <p:cNvSpPr txBox="1">
            <a:spLocks noGrp="1"/>
          </p:cNvSpPr>
          <p:nvPr>
            <p:ph type="body" idx="1"/>
          </p:nvPr>
        </p:nvSpPr>
        <p:spPr>
          <a:xfrm>
            <a:off x="1460203" y="478465"/>
            <a:ext cx="5279100" cy="3891600"/>
          </a:xfrm>
          <a:prstGeom prst="rect">
            <a:avLst/>
          </a:prstGeom>
          <a:noFill/>
          <a:ln>
            <a:noFill/>
          </a:ln>
        </p:spPr>
        <p:txBody>
          <a:bodyPr spcFirstLastPara="1" wrap="square" lIns="91425" tIns="45700" rIns="91425" bIns="45700" anchor="t" anchorCtr="0">
            <a:noAutofit/>
          </a:bodyPr>
          <a:lstStyle/>
          <a:p>
            <a:pPr marL="0" lvl="0" indent="0" algn="just" rtl="0">
              <a:lnSpc>
                <a:spcPct val="100000"/>
              </a:lnSpc>
              <a:spcBef>
                <a:spcPts val="0"/>
              </a:spcBef>
              <a:spcAft>
                <a:spcPts val="0"/>
              </a:spcAft>
              <a:buSzPts val="1120"/>
              <a:buNone/>
            </a:pPr>
            <a:r>
              <a:rPr lang="en-US" sz="1400" b="1">
                <a:solidFill>
                  <a:srgbClr val="7F7F7F"/>
                </a:solidFill>
              </a:rPr>
              <a:t>DISCOVER - Instructions</a:t>
            </a:r>
          </a:p>
          <a:p>
            <a:pPr marL="0" lvl="0" indent="0" algn="just" rtl="0">
              <a:lnSpc>
                <a:spcPct val="100000"/>
              </a:lnSpc>
              <a:spcBef>
                <a:spcPts val="1000"/>
              </a:spcBef>
              <a:spcAft>
                <a:spcPts val="0"/>
              </a:spcAft>
              <a:buSzPts val="1120"/>
              <a:buNone/>
            </a:pPr>
            <a:r>
              <a:rPr lang="en-US" sz="1400">
                <a:solidFill>
                  <a:srgbClr val="7F7F7F"/>
                </a:solidFill>
              </a:rPr>
              <a:t>In 1987, leadership scholar David Cooperrider proposed a new method for changing organisations. He called it “Appreciative Inquiry” and it quickly got the attention of the research community, being cited in more than 2,500 research papers since then. </a:t>
            </a:r>
          </a:p>
          <a:p>
            <a:pPr marL="0" lvl="0" indent="0" algn="just" rtl="0">
              <a:lnSpc>
                <a:spcPct val="100000"/>
              </a:lnSpc>
              <a:spcBef>
                <a:spcPts val="1000"/>
              </a:spcBef>
              <a:spcAft>
                <a:spcPts val="0"/>
              </a:spcAft>
              <a:buSzPts val="1120"/>
              <a:buNone/>
            </a:pPr>
            <a:r>
              <a:rPr lang="en-US" sz="1400">
                <a:solidFill>
                  <a:srgbClr val="7F7F7F"/>
                </a:solidFill>
              </a:rPr>
              <a:t>Appreciative Inquiry is a strength-based, collaborative approach that enables change and growth beyond the usual “problem-solving-approach”. By recognizing the best of ‘what is’ and building upon these strengths, we can identify opportunities for improvement, build motivation and momentum, access our creativity and co-create a desired future.</a:t>
            </a:r>
            <a:endParaRPr lang="en-US" sz="1200">
              <a:solidFill>
                <a:srgbClr val="444444"/>
              </a:solidFill>
              <a:highlight>
                <a:srgbClr val="FFFFFF"/>
              </a:highlight>
              <a:latin typeface="Arial"/>
              <a:ea typeface="Arial"/>
              <a:cs typeface="Arial"/>
              <a:sym typeface="Arial"/>
            </a:endParaRPr>
          </a:p>
          <a:p>
            <a:pPr marL="0" lvl="0" indent="0" algn="just" rtl="0">
              <a:lnSpc>
                <a:spcPct val="100000"/>
              </a:lnSpc>
              <a:spcBef>
                <a:spcPts val="1000"/>
              </a:spcBef>
              <a:spcAft>
                <a:spcPts val="0"/>
              </a:spcAft>
              <a:buSzPts val="1120"/>
              <a:buNone/>
            </a:pPr>
            <a:r>
              <a:rPr lang="en-US" sz="1400">
                <a:solidFill>
                  <a:srgbClr val="7F7F7F"/>
                </a:solidFill>
              </a:rPr>
              <a:t>This step of the 5D-process is to focus on what is good in the present. What is working well? What is creating success? What strengths do we possess? What successful experiences do we have?</a:t>
            </a:r>
            <a:endParaRPr lang="en-US"/>
          </a:p>
          <a:p>
            <a:pPr marL="0" lvl="0" indent="0" algn="just" rtl="0">
              <a:lnSpc>
                <a:spcPct val="100000"/>
              </a:lnSpc>
              <a:spcBef>
                <a:spcPts val="1000"/>
              </a:spcBef>
              <a:spcAft>
                <a:spcPts val="0"/>
              </a:spcAft>
              <a:buSzPts val="1120"/>
              <a:buNone/>
            </a:pPr>
            <a:r>
              <a:rPr lang="en-US" sz="1400">
                <a:solidFill>
                  <a:srgbClr val="7F7F7F"/>
                </a:solidFill>
              </a:rPr>
              <a:t>1. Share moments &amp; stories where YOU have had peak experiences connected to a wish. </a:t>
            </a:r>
            <a:endParaRPr lang="en-US"/>
          </a:p>
          <a:p>
            <a:pPr marL="0" lvl="0" indent="0" algn="just" rtl="0">
              <a:lnSpc>
                <a:spcPct val="100000"/>
              </a:lnSpc>
              <a:spcBef>
                <a:spcPts val="1000"/>
              </a:spcBef>
              <a:spcAft>
                <a:spcPts val="0"/>
              </a:spcAft>
              <a:buSzPts val="1120"/>
              <a:buNone/>
            </a:pPr>
            <a:r>
              <a:rPr lang="en-US" sz="1400">
                <a:solidFill>
                  <a:srgbClr val="7F7F7F"/>
                </a:solidFill>
              </a:rPr>
              <a:t>2. Either first share in pairs, or in full group.</a:t>
            </a:r>
          </a:p>
          <a:p>
            <a:pPr marL="0" lvl="0" indent="0" algn="just" rtl="0">
              <a:lnSpc>
                <a:spcPct val="100000"/>
              </a:lnSpc>
              <a:spcBef>
                <a:spcPts val="1000"/>
              </a:spcBef>
              <a:spcAft>
                <a:spcPts val="0"/>
              </a:spcAft>
              <a:buSzPts val="1120"/>
              <a:buNone/>
            </a:pPr>
            <a:r>
              <a:rPr lang="en-US" sz="1400">
                <a:solidFill>
                  <a:srgbClr val="7F7F7F"/>
                </a:solidFill>
              </a:rPr>
              <a:t>NOTE: ONLY share peak experiences – when this worked really well. NO solutions. NO needs. NO problems in this step!</a:t>
            </a:r>
          </a:p>
          <a:p>
            <a:pPr marL="0" lvl="0" indent="0" algn="just" rtl="0">
              <a:lnSpc>
                <a:spcPct val="100000"/>
              </a:lnSpc>
              <a:spcBef>
                <a:spcPts val="1000"/>
              </a:spcBef>
              <a:spcAft>
                <a:spcPts val="0"/>
              </a:spcAft>
              <a:buSzPts val="1120"/>
              <a:buNone/>
            </a:pPr>
            <a:endParaRPr lang="en-US" sz="1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3" name="Google Shape;203;p5"/>
          <p:cNvSpPr txBox="1"/>
          <p:nvPr/>
        </p:nvSpPr>
        <p:spPr>
          <a:xfrm>
            <a:off x="186078" y="74425"/>
            <a:ext cx="1680600" cy="646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sv-SE" sz="1800" b="0" i="0" u="none" strike="noStrike" cap="none" dirty="0">
                <a:solidFill>
                  <a:srgbClr val="7F7F7F"/>
                </a:solidFill>
                <a:latin typeface="Trebuchet MS"/>
                <a:ea typeface="Trebuchet MS"/>
                <a:cs typeface="Trebuchet MS"/>
                <a:sym typeface="Trebuchet MS"/>
              </a:rPr>
              <a:t>ID: </a:t>
            </a:r>
            <a:endParaRPr sz="1800" b="0" i="0" u="none" strike="noStrike" cap="none" dirty="0">
              <a:solidFill>
                <a:schemeClr val="dk1"/>
              </a:solidFill>
              <a:latin typeface="Trebuchet MS"/>
              <a:ea typeface="Trebuchet MS"/>
              <a:cs typeface="Trebuchet MS"/>
              <a:sym typeface="Trebuchet MS"/>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7F7F7F"/>
              </a:solidFill>
              <a:latin typeface="Trebuchet MS"/>
              <a:ea typeface="Trebuchet MS"/>
              <a:cs typeface="Trebuchet MS"/>
              <a:sym typeface="Trebuchet MS"/>
            </a:endParaRPr>
          </a:p>
        </p:txBody>
      </p:sp>
      <p:sp>
        <p:nvSpPr>
          <p:cNvPr id="204" name="Google Shape;204;p5"/>
          <p:cNvSpPr/>
          <p:nvPr/>
        </p:nvSpPr>
        <p:spPr>
          <a:xfrm>
            <a:off x="6411074" y="74428"/>
            <a:ext cx="2546859" cy="369332"/>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1800"/>
              <a:buFont typeface="Arial"/>
              <a:buNone/>
            </a:pPr>
            <a:r>
              <a:rPr lang="sv-SE" sz="1800" b="1" i="0" u="none" strike="noStrike" cap="none">
                <a:solidFill>
                  <a:schemeClr val="dk1"/>
                </a:solidFill>
                <a:latin typeface="Trebuchet MS"/>
                <a:ea typeface="Trebuchet MS"/>
                <a:cs typeface="Trebuchet MS"/>
                <a:sym typeface="Trebuchet MS"/>
              </a:rPr>
              <a:t>Strengths</a:t>
            </a:r>
            <a:endParaRPr sz="1800" b="1" i="0" u="none" strike="noStrike" cap="none">
              <a:solidFill>
                <a:schemeClr val="dk1"/>
              </a:solidFill>
              <a:latin typeface="Trebuchet MS"/>
              <a:ea typeface="Trebuchet MS"/>
              <a:cs typeface="Trebuchet MS"/>
              <a:sym typeface="Trebuchet MS"/>
            </a:endParaRPr>
          </a:p>
        </p:txBody>
      </p:sp>
      <p:sp>
        <p:nvSpPr>
          <p:cNvPr id="8" name="textruta 7">
            <a:extLst>
              <a:ext uri="{FF2B5EF4-FFF2-40B4-BE49-F238E27FC236}">
                <a16:creationId xmlns:a16="http://schemas.microsoft.com/office/drawing/2014/main" id="{984E8F74-D8E6-4F50-8EE6-39D4DE72100D}"/>
              </a:ext>
            </a:extLst>
          </p:cNvPr>
          <p:cNvSpPr txBox="1"/>
          <p:nvPr/>
        </p:nvSpPr>
        <p:spPr>
          <a:xfrm>
            <a:off x="820688" y="412848"/>
            <a:ext cx="5648266" cy="523220"/>
          </a:xfrm>
          <a:prstGeom prst="rect">
            <a:avLst/>
          </a:prstGeom>
          <a:noFill/>
        </p:spPr>
        <p:txBody>
          <a:bodyPr wrap="square">
            <a:spAutoFit/>
          </a:bodyPr>
          <a:lstStyle/>
          <a:p>
            <a:r>
              <a:rPr lang="en-US" sz="1400" b="0" i="0" u="none" strike="noStrike" cap="none" dirty="0">
                <a:solidFill>
                  <a:srgbClr val="7F7F7F"/>
                </a:solidFill>
                <a:latin typeface="Trebuchet MS"/>
                <a:ea typeface="Trebuchet MS"/>
                <a:cs typeface="Trebuchet MS"/>
                <a:sym typeface="Trebuchet MS"/>
              </a:rPr>
              <a:t>If you want : capture highlights, strengths and experiences from the shared stories. Create a view of what is possible.</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09" name="Google Shape;209;p6"/>
          <p:cNvSpPr txBox="1">
            <a:spLocks noGrp="1"/>
          </p:cNvSpPr>
          <p:nvPr>
            <p:ph type="subTitle" idx="1"/>
          </p:nvPr>
        </p:nvSpPr>
        <p:spPr>
          <a:xfrm>
            <a:off x="1437175" y="407501"/>
            <a:ext cx="5360700" cy="5614500"/>
          </a:xfrm>
          <a:prstGeom prst="rect">
            <a:avLst/>
          </a:prstGeom>
          <a:noFill/>
          <a:ln>
            <a:noFill/>
          </a:ln>
        </p:spPr>
        <p:txBody>
          <a:bodyPr spcFirstLastPara="1" wrap="square" lIns="91425" tIns="45700" rIns="91425" bIns="45700" anchor="t" anchorCtr="0">
            <a:noAutofit/>
          </a:bodyPr>
          <a:lstStyle/>
          <a:p>
            <a:pPr marL="0" lvl="0" indent="0" algn="just" rtl="0">
              <a:lnSpc>
                <a:spcPct val="100000"/>
              </a:lnSpc>
              <a:spcBef>
                <a:spcPts val="0"/>
              </a:spcBef>
              <a:spcAft>
                <a:spcPts val="0"/>
              </a:spcAft>
              <a:buSzPts val="1120"/>
              <a:buNone/>
            </a:pPr>
            <a:r>
              <a:rPr lang="en-US" sz="1400" b="1"/>
              <a:t>DREAM - Instructions</a:t>
            </a:r>
            <a:endParaRPr lang="en-US"/>
          </a:p>
          <a:p>
            <a:pPr marL="0" lvl="0" indent="0" algn="just" rtl="0">
              <a:lnSpc>
                <a:spcPct val="100000"/>
              </a:lnSpc>
              <a:spcBef>
                <a:spcPts val="1000"/>
              </a:spcBef>
              <a:spcAft>
                <a:spcPts val="0"/>
              </a:spcAft>
              <a:buSzPts val="1120"/>
              <a:buNone/>
            </a:pPr>
            <a:r>
              <a:rPr lang="en-US" sz="1400"/>
              <a:t>Dreaming is important. When we have a clear dream, we consciously, and unconsciously, alter our behavior, thoughts and actions to attract events to reach our dream. </a:t>
            </a:r>
            <a:endParaRPr lang="en-US"/>
          </a:p>
          <a:p>
            <a:pPr marL="0" lvl="0" indent="0" algn="just" rtl="0">
              <a:lnSpc>
                <a:spcPct val="100000"/>
              </a:lnSpc>
              <a:spcBef>
                <a:spcPts val="1000"/>
              </a:spcBef>
              <a:spcAft>
                <a:spcPts val="0"/>
              </a:spcAft>
              <a:buSzPts val="1120"/>
              <a:buNone/>
            </a:pPr>
            <a:r>
              <a:rPr lang="en-US" sz="1400"/>
              <a:t>Generally, people are much better at identifying potential disasters than future opportunities. Cognitive scientists call this “risk bias”. In this section we will use this quirk of the human brain to identify elements of an ideal future. This will allow us to very quickly describe a future perfect state.</a:t>
            </a:r>
            <a:endParaRPr lang="en-US"/>
          </a:p>
          <a:p>
            <a:pPr marL="0" lvl="0" indent="0" algn="just" rtl="0">
              <a:lnSpc>
                <a:spcPct val="100000"/>
              </a:lnSpc>
              <a:spcBef>
                <a:spcPts val="1000"/>
              </a:spcBef>
              <a:spcAft>
                <a:spcPts val="0"/>
              </a:spcAft>
              <a:buSzPts val="1120"/>
              <a:buNone/>
            </a:pPr>
            <a:endParaRPr lang="en-US" sz="1400"/>
          </a:p>
          <a:p>
            <a:pPr marL="0" lvl="0" indent="0" algn="just" rtl="0">
              <a:lnSpc>
                <a:spcPct val="100000"/>
              </a:lnSpc>
              <a:spcBef>
                <a:spcPts val="1000"/>
              </a:spcBef>
              <a:spcAft>
                <a:spcPts val="0"/>
              </a:spcAft>
              <a:buSzPts val="1120"/>
              <a:buNone/>
            </a:pPr>
            <a:r>
              <a:rPr lang="en-US" sz="1400"/>
              <a:t>1. Describe what a terrible future would look like related to the wish you work with (driver statement, Blue slide). What is the absolute worst case scenario that you can imagine?  (And remember to have fun in the process. Play a bit!). Spend just a few minutes on this.</a:t>
            </a:r>
            <a:endParaRPr lang="en-US"/>
          </a:p>
          <a:p>
            <a:pPr marL="0" lvl="0" indent="0" algn="just" rtl="0">
              <a:lnSpc>
                <a:spcPct val="100000"/>
              </a:lnSpc>
              <a:spcBef>
                <a:spcPts val="1000"/>
              </a:spcBef>
              <a:spcAft>
                <a:spcPts val="0"/>
              </a:spcAft>
              <a:buSzPts val="1120"/>
              <a:buNone/>
            </a:pPr>
            <a:r>
              <a:rPr lang="en-US" sz="1400"/>
              <a:t>2. Flip that statement to its opposite. Discuss what the future perfect state looks like. </a:t>
            </a:r>
            <a:r>
              <a:rPr lang="en-US" sz="1400" b="1"/>
              <a:t>Write this on the next page</a:t>
            </a:r>
            <a:r>
              <a:rPr lang="en-US" sz="1400"/>
              <a:t>.</a:t>
            </a:r>
            <a:endParaRPr lang="en-US"/>
          </a:p>
          <a:p>
            <a:pPr marL="179999" lvl="0" indent="-179999" algn="l" rtl="0">
              <a:lnSpc>
                <a:spcPct val="100000"/>
              </a:lnSpc>
              <a:spcBef>
                <a:spcPts val="1000"/>
              </a:spcBef>
              <a:spcAft>
                <a:spcPts val="0"/>
              </a:spcAft>
              <a:buSzPts val="1120"/>
              <a:buNone/>
            </a:pPr>
            <a:r>
              <a:rPr lang="en-US" sz="1400"/>
              <a:t>3. Imagine that you have reached the future perfect state: </a:t>
            </a:r>
            <a:br>
              <a:rPr lang="en-US" sz="1400"/>
            </a:br>
            <a:r>
              <a:rPr lang="en-US" sz="1400"/>
              <a:t>- What is made possible? </a:t>
            </a:r>
            <a:br>
              <a:rPr lang="en-US" sz="1400"/>
            </a:br>
            <a:r>
              <a:rPr lang="en-US" sz="1400"/>
              <a:t>- What does that enable for YOU in your daily life? </a:t>
            </a:r>
            <a:br>
              <a:rPr lang="en-US" sz="1400"/>
            </a:br>
            <a:r>
              <a:rPr lang="en-US" sz="1400"/>
              <a:t>- How would that make you feel?</a:t>
            </a: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13"/>
        <p:cNvGrpSpPr/>
        <p:nvPr/>
      </p:nvGrpSpPr>
      <p:grpSpPr>
        <a:xfrm>
          <a:off x="0" y="0"/>
          <a:ext cx="0" cy="0"/>
          <a:chOff x="0" y="0"/>
          <a:chExt cx="0" cy="0"/>
        </a:xfrm>
      </p:grpSpPr>
      <p:sp>
        <p:nvSpPr>
          <p:cNvPr id="214" name="Google Shape;214;p7"/>
          <p:cNvSpPr txBox="1"/>
          <p:nvPr/>
        </p:nvSpPr>
        <p:spPr>
          <a:xfrm>
            <a:off x="186078" y="74425"/>
            <a:ext cx="1640100" cy="6465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sv-SE" sz="1800" b="0" i="0" u="none" strike="noStrike" cap="none" dirty="0">
                <a:solidFill>
                  <a:srgbClr val="7F7F7F"/>
                </a:solidFill>
                <a:latin typeface="Trebuchet MS"/>
                <a:ea typeface="Trebuchet MS"/>
                <a:cs typeface="Trebuchet MS"/>
                <a:sym typeface="Trebuchet MS"/>
              </a:rPr>
              <a:t>ID:</a:t>
            </a:r>
            <a:endParaRPr sz="1400" b="0" i="0" u="none" strike="noStrike" cap="none" dirty="0">
              <a:solidFill>
                <a:srgbClr val="7F7F7F"/>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7F7F7F"/>
              </a:solidFill>
              <a:latin typeface="Trebuchet MS"/>
              <a:ea typeface="Trebuchet MS"/>
              <a:cs typeface="Trebuchet MS"/>
              <a:sym typeface="Trebuchet MS"/>
            </a:endParaRPr>
          </a:p>
        </p:txBody>
      </p:sp>
      <p:sp>
        <p:nvSpPr>
          <p:cNvPr id="215" name="Google Shape;215;p7"/>
          <p:cNvSpPr/>
          <p:nvPr/>
        </p:nvSpPr>
        <p:spPr>
          <a:xfrm>
            <a:off x="5399316" y="74428"/>
            <a:ext cx="3558617" cy="646331"/>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1800"/>
              <a:buFont typeface="Arial"/>
              <a:buNone/>
            </a:pPr>
            <a:r>
              <a:rPr lang="sv-SE" sz="1800" b="1" i="0" u="none" strike="noStrike" cap="none">
                <a:solidFill>
                  <a:schemeClr val="dk1"/>
                </a:solidFill>
                <a:latin typeface="Trebuchet MS"/>
                <a:ea typeface="Trebuchet MS"/>
                <a:cs typeface="Trebuchet MS"/>
                <a:sym typeface="Trebuchet MS"/>
              </a:rPr>
              <a:t>Dream / Perfect Future State</a:t>
            </a:r>
            <a:endParaRPr sz="1400" b="0" i="0" u="none" strike="noStrike" cap="none">
              <a:solidFill>
                <a:schemeClr val="dk1"/>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800"/>
              <a:buFont typeface="Arial"/>
              <a:buNone/>
            </a:pPr>
            <a:endParaRPr sz="1800" b="1" i="0" u="none" strike="noStrike" cap="none">
              <a:solidFill>
                <a:schemeClr val="dk1"/>
              </a:solidFill>
              <a:latin typeface="Trebuchet MS"/>
              <a:ea typeface="Trebuchet MS"/>
              <a:cs typeface="Trebuchet MS"/>
              <a:sym typeface="Trebuchet MS"/>
            </a:endParaRPr>
          </a:p>
        </p:txBody>
      </p:sp>
      <p:sp>
        <p:nvSpPr>
          <p:cNvPr id="216" name="Google Shape;216;p7"/>
          <p:cNvSpPr txBox="1">
            <a:spLocks noGrp="1"/>
          </p:cNvSpPr>
          <p:nvPr>
            <p:ph type="subTitle" idx="1"/>
          </p:nvPr>
        </p:nvSpPr>
        <p:spPr>
          <a:xfrm>
            <a:off x="947505" y="720744"/>
            <a:ext cx="6400352" cy="3777900"/>
          </a:xfrm>
          <a:prstGeom prst="rect">
            <a:avLst/>
          </a:prstGeom>
          <a:noFill/>
          <a:ln>
            <a:noFill/>
          </a:ln>
        </p:spPr>
        <p:txBody>
          <a:bodyPr spcFirstLastPara="1" wrap="square" lIns="91425" tIns="45700" rIns="91425" bIns="45700" anchor="t" anchorCtr="0">
            <a:noAutofit/>
          </a:bodyPr>
          <a:lstStyle/>
          <a:p>
            <a:pPr marL="0" lvl="0" indent="0" algn="just" rtl="0">
              <a:lnSpc>
                <a:spcPct val="100000"/>
              </a:lnSpc>
              <a:spcBef>
                <a:spcPts val="0"/>
              </a:spcBef>
              <a:spcAft>
                <a:spcPts val="0"/>
              </a:spcAft>
              <a:buSzPts val="1120"/>
              <a:buNone/>
            </a:pPr>
            <a:r>
              <a:rPr lang="sv-SE" b="1" dirty="0"/>
              <a:t>Dream:</a:t>
            </a:r>
            <a:endParaRPr dirty="0"/>
          </a:p>
          <a:p>
            <a:pPr marL="0" lvl="0" indent="0" algn="just" rtl="0">
              <a:lnSpc>
                <a:spcPct val="100000"/>
              </a:lnSpc>
              <a:spcBef>
                <a:spcPts val="0"/>
              </a:spcBef>
              <a:spcAft>
                <a:spcPts val="0"/>
              </a:spcAft>
              <a:buSzPts val="1120"/>
              <a:buNone/>
            </a:pPr>
            <a:r>
              <a:rPr lang="sv-SE" sz="1400" dirty="0"/>
              <a:t>text</a:t>
            </a:r>
            <a:endParaRPr dirty="0"/>
          </a:p>
          <a:p>
            <a:pPr marL="0" lvl="0" indent="0" algn="just" rtl="0">
              <a:lnSpc>
                <a:spcPct val="100000"/>
              </a:lnSpc>
              <a:spcBef>
                <a:spcPts val="0"/>
              </a:spcBef>
              <a:spcAft>
                <a:spcPts val="0"/>
              </a:spcAft>
              <a:buSzPts val="1120"/>
              <a:buNone/>
            </a:pPr>
            <a:endParaRPr lang="sv-SE" sz="1400" b="1" dirty="0"/>
          </a:p>
          <a:p>
            <a:pPr marL="0" lvl="0" indent="0" algn="just" rtl="0">
              <a:lnSpc>
                <a:spcPct val="100000"/>
              </a:lnSpc>
              <a:spcBef>
                <a:spcPts val="0"/>
              </a:spcBef>
              <a:spcAft>
                <a:spcPts val="0"/>
              </a:spcAft>
              <a:buSzPts val="1120"/>
              <a:buNone/>
            </a:pPr>
            <a:endParaRPr lang="sv-SE" sz="1400" b="1" dirty="0"/>
          </a:p>
          <a:p>
            <a:pPr marL="0" lvl="0" indent="0" algn="just" rtl="0">
              <a:lnSpc>
                <a:spcPct val="100000"/>
              </a:lnSpc>
              <a:spcBef>
                <a:spcPts val="0"/>
              </a:spcBef>
              <a:spcAft>
                <a:spcPts val="0"/>
              </a:spcAft>
              <a:buSzPts val="1120"/>
              <a:buNone/>
            </a:pPr>
            <a:endParaRPr lang="sv-SE" sz="1400" b="1" dirty="0"/>
          </a:p>
          <a:p>
            <a:pPr marL="0" lvl="0" indent="0" algn="just" rtl="0">
              <a:lnSpc>
                <a:spcPct val="100000"/>
              </a:lnSpc>
              <a:spcBef>
                <a:spcPts val="0"/>
              </a:spcBef>
              <a:spcAft>
                <a:spcPts val="0"/>
              </a:spcAft>
              <a:buSzPts val="1120"/>
              <a:buNone/>
            </a:pPr>
            <a:endParaRPr lang="sv-SE" sz="1400" b="1" dirty="0"/>
          </a:p>
          <a:p>
            <a:pPr marL="0" lvl="0" indent="0" algn="just" rtl="0">
              <a:lnSpc>
                <a:spcPct val="100000"/>
              </a:lnSpc>
              <a:spcBef>
                <a:spcPts val="0"/>
              </a:spcBef>
              <a:spcAft>
                <a:spcPts val="0"/>
              </a:spcAft>
              <a:buSzPts val="1120"/>
              <a:buNone/>
            </a:pPr>
            <a:endParaRPr sz="1400" b="1" dirty="0"/>
          </a:p>
          <a:p>
            <a:pPr marL="0" lvl="0" indent="0" algn="just" rtl="0">
              <a:lnSpc>
                <a:spcPct val="100000"/>
              </a:lnSpc>
              <a:spcBef>
                <a:spcPts val="0"/>
              </a:spcBef>
              <a:spcAft>
                <a:spcPts val="0"/>
              </a:spcAft>
              <a:buSzPts val="1120"/>
              <a:buNone/>
            </a:pPr>
            <a:endParaRPr b="1" dirty="0"/>
          </a:p>
          <a:p>
            <a:pPr marL="0" lvl="0" indent="0" algn="just" rtl="0">
              <a:lnSpc>
                <a:spcPct val="100000"/>
              </a:lnSpc>
              <a:spcBef>
                <a:spcPts val="0"/>
              </a:spcBef>
              <a:spcAft>
                <a:spcPts val="0"/>
              </a:spcAft>
              <a:buSzPts val="1120"/>
              <a:buNone/>
            </a:pPr>
            <a:r>
              <a:rPr lang="sv-SE" b="1" dirty="0"/>
              <a:t>What is made possible when you reach the </a:t>
            </a:r>
            <a:r>
              <a:rPr lang="sv-SE" b="1" dirty="0" err="1"/>
              <a:t>dream</a:t>
            </a:r>
            <a:r>
              <a:rPr lang="sv-SE" b="1" dirty="0"/>
              <a:t>?</a:t>
            </a:r>
          </a:p>
          <a:p>
            <a:pPr marL="0" lvl="0" indent="0" algn="just" rtl="0">
              <a:lnSpc>
                <a:spcPct val="100000"/>
              </a:lnSpc>
              <a:spcBef>
                <a:spcPts val="0"/>
              </a:spcBef>
              <a:spcAft>
                <a:spcPts val="0"/>
              </a:spcAft>
              <a:buSzPts val="1120"/>
              <a:buNone/>
            </a:pPr>
            <a:r>
              <a:rPr lang="sv-SE" sz="1800" b="1" dirty="0"/>
              <a:t>What </a:t>
            </a:r>
            <a:r>
              <a:rPr lang="sv-SE" sz="1800" b="1" dirty="0" err="1"/>
              <a:t>does</a:t>
            </a:r>
            <a:r>
              <a:rPr lang="sv-SE" sz="1800" b="1" dirty="0"/>
              <a:t> that enable for YOU in your </a:t>
            </a:r>
            <a:r>
              <a:rPr lang="sv-SE" sz="1800" b="1" dirty="0" err="1"/>
              <a:t>daily</a:t>
            </a:r>
            <a:r>
              <a:rPr lang="sv-SE" sz="1800" b="1" dirty="0"/>
              <a:t> </a:t>
            </a:r>
            <a:r>
              <a:rPr lang="sv-SE" sz="1800" b="1" dirty="0" err="1"/>
              <a:t>life</a:t>
            </a:r>
            <a:r>
              <a:rPr lang="sv-SE" sz="1800" b="1" dirty="0"/>
              <a:t>? </a:t>
            </a:r>
          </a:p>
          <a:p>
            <a:pPr marL="0" lvl="0" indent="0" algn="just" rtl="0">
              <a:lnSpc>
                <a:spcPct val="100000"/>
              </a:lnSpc>
              <a:spcBef>
                <a:spcPts val="0"/>
              </a:spcBef>
              <a:spcAft>
                <a:spcPts val="0"/>
              </a:spcAft>
              <a:buSzPts val="1120"/>
              <a:buNone/>
            </a:pPr>
            <a:r>
              <a:rPr lang="sv-SE" sz="1800" b="1" dirty="0"/>
              <a:t>How would that make you feel?</a:t>
            </a:r>
            <a:endParaRPr b="1" dirty="0"/>
          </a:p>
          <a:p>
            <a:pPr marL="0" lvl="0" indent="0" algn="just" rtl="0">
              <a:lnSpc>
                <a:spcPct val="100000"/>
              </a:lnSpc>
              <a:spcBef>
                <a:spcPts val="0"/>
              </a:spcBef>
              <a:spcAft>
                <a:spcPts val="0"/>
              </a:spcAft>
              <a:buSzPts val="1120"/>
              <a:buNone/>
            </a:pPr>
            <a:r>
              <a:rPr lang="sv-SE" sz="1400" dirty="0"/>
              <a:t>text</a:t>
            </a:r>
            <a:endParaRPr dirty="0"/>
          </a:p>
          <a:p>
            <a:pPr marL="0" lvl="0" indent="0" algn="just" rtl="0">
              <a:lnSpc>
                <a:spcPct val="100000"/>
              </a:lnSpc>
              <a:spcBef>
                <a:spcPts val="0"/>
              </a:spcBef>
              <a:spcAft>
                <a:spcPts val="0"/>
              </a:spcAft>
              <a:buSzPts val="1120"/>
              <a:buNone/>
            </a:pPr>
            <a:endParaRPr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Google Shape;221;p8"/>
          <p:cNvSpPr txBox="1">
            <a:spLocks noGrp="1"/>
          </p:cNvSpPr>
          <p:nvPr>
            <p:ph type="subTitle" idx="1"/>
          </p:nvPr>
        </p:nvSpPr>
        <p:spPr>
          <a:xfrm>
            <a:off x="830004" y="261837"/>
            <a:ext cx="6335072" cy="6309084"/>
          </a:xfrm>
          <a:prstGeom prst="rect">
            <a:avLst/>
          </a:prstGeom>
          <a:noFill/>
          <a:ln>
            <a:noFill/>
          </a:ln>
        </p:spPr>
        <p:txBody>
          <a:bodyPr spcFirstLastPara="1" wrap="square" lIns="91425" tIns="45700" rIns="91425" bIns="45700" anchor="t" anchorCtr="0">
            <a:noAutofit/>
          </a:bodyPr>
          <a:lstStyle/>
          <a:p>
            <a:pPr marL="0" lvl="0" indent="0" algn="just" rtl="0">
              <a:lnSpc>
                <a:spcPct val="100000"/>
              </a:lnSpc>
              <a:spcBef>
                <a:spcPts val="0"/>
              </a:spcBef>
              <a:spcAft>
                <a:spcPts val="0"/>
              </a:spcAft>
              <a:buSzPts val="1120"/>
              <a:buNone/>
            </a:pPr>
            <a:r>
              <a:rPr lang="en-US" sz="1400" b="1" dirty="0"/>
              <a:t>DESIGN - Instructions</a:t>
            </a:r>
            <a:endParaRPr lang="en-US" dirty="0"/>
          </a:p>
          <a:p>
            <a:pPr marL="0" lvl="0" indent="0" algn="just" rtl="0">
              <a:lnSpc>
                <a:spcPct val="100000"/>
              </a:lnSpc>
              <a:spcBef>
                <a:spcPts val="1000"/>
              </a:spcBef>
              <a:spcAft>
                <a:spcPts val="0"/>
              </a:spcAft>
              <a:buSzPts val="1120"/>
              <a:buNone/>
            </a:pPr>
            <a:r>
              <a:rPr lang="en-US" sz="1400" dirty="0"/>
              <a:t>Now, we want to connect with what stands in our way. What hinders us? What we need to let go of? And what we need to let come? </a:t>
            </a:r>
            <a:br>
              <a:rPr lang="en-US" sz="1400" dirty="0"/>
            </a:br>
            <a:r>
              <a:rPr lang="en-US" sz="1400" dirty="0"/>
              <a:t>This is best done by accessing our sub-conscious. Where we hold information that we don’t know of. Do this by a guided meditation.</a:t>
            </a:r>
          </a:p>
          <a:p>
            <a:pPr marL="0" lvl="0" indent="0" algn="l" rtl="0">
              <a:lnSpc>
                <a:spcPct val="100000"/>
              </a:lnSpc>
              <a:spcBef>
                <a:spcPts val="1000"/>
              </a:spcBef>
              <a:spcAft>
                <a:spcPts val="0"/>
              </a:spcAft>
              <a:buSzPts val="1120"/>
              <a:buNone/>
            </a:pPr>
            <a:r>
              <a:rPr lang="en-US" sz="1400" b="1" dirty="0"/>
              <a:t>Guiding: </a:t>
            </a:r>
            <a:br>
              <a:rPr lang="en-US" sz="1400" b="1" dirty="0"/>
            </a:br>
            <a:r>
              <a:rPr lang="en-US" sz="1400" dirty="0"/>
              <a:t>---</a:t>
            </a:r>
            <a:br>
              <a:rPr lang="en-US" sz="1400" b="1" dirty="0"/>
            </a:br>
            <a:r>
              <a:rPr lang="en-US" sz="1400" dirty="0"/>
              <a:t>Relax. Breathe. get in connection with your body. </a:t>
            </a:r>
            <a:br>
              <a:rPr lang="en-US" sz="1400" b="1" dirty="0"/>
            </a:br>
            <a:r>
              <a:rPr lang="en-US" sz="1400" dirty="0"/>
              <a:t>Be with your dream. Sense it. Envision it. </a:t>
            </a:r>
            <a:br>
              <a:rPr lang="en-US" sz="1400" dirty="0"/>
            </a:br>
            <a:r>
              <a:rPr lang="en-US" sz="1400" dirty="0"/>
              <a:t>Become aware of your current Self, Other, System. </a:t>
            </a:r>
            <a:br>
              <a:rPr lang="en-US" sz="1400" dirty="0"/>
            </a:br>
            <a:r>
              <a:rPr lang="en-US" sz="1400" dirty="0"/>
              <a:t>What assumptions are holding you back? What chosen truths do you hold in your system? What limiting beliefs? What limiting structure do you hold? </a:t>
            </a:r>
            <a:br>
              <a:rPr lang="en-US" sz="1400" dirty="0"/>
            </a:br>
            <a:r>
              <a:rPr lang="en-US" sz="1400" dirty="0"/>
              <a:t>What do you need to let go of? </a:t>
            </a:r>
            <a:br>
              <a:rPr lang="en-US" sz="1400" dirty="0"/>
            </a:br>
            <a:r>
              <a:rPr lang="en-US" sz="1400" dirty="0"/>
              <a:t>What do you need to let come?</a:t>
            </a:r>
          </a:p>
          <a:p>
            <a:pPr marL="0" lvl="0" indent="0" algn="l" rtl="0">
              <a:lnSpc>
                <a:spcPct val="100000"/>
              </a:lnSpc>
              <a:spcBef>
                <a:spcPts val="1000"/>
              </a:spcBef>
              <a:spcAft>
                <a:spcPts val="0"/>
              </a:spcAft>
              <a:buSzPts val="1120"/>
              <a:buNone/>
            </a:pPr>
            <a:r>
              <a:rPr lang="en-US" sz="1400" dirty="0"/>
              <a:t>Observe your current culture and structure: What prevent you from meeting &amp; connecting? What prevent you from learning?</a:t>
            </a:r>
            <a:br>
              <a:rPr lang="en-US" sz="1400" dirty="0"/>
            </a:br>
            <a:r>
              <a:rPr lang="en-US" sz="1400" dirty="0"/>
              <a:t>What do you need to let go of? </a:t>
            </a:r>
            <a:br>
              <a:rPr lang="en-US" sz="1400" dirty="0"/>
            </a:br>
            <a:r>
              <a:rPr lang="en-US" sz="1400" dirty="0"/>
              <a:t>What do you need to let come?</a:t>
            </a:r>
            <a:br>
              <a:rPr lang="en-US" sz="1400" dirty="0"/>
            </a:br>
            <a:r>
              <a:rPr lang="en-US" sz="1400" dirty="0"/>
              <a:t>---</a:t>
            </a:r>
          </a:p>
          <a:p>
            <a:pPr marL="0" lvl="0" indent="0" algn="l" rtl="0">
              <a:lnSpc>
                <a:spcPct val="100000"/>
              </a:lnSpc>
              <a:spcBef>
                <a:spcPts val="1000"/>
              </a:spcBef>
              <a:spcAft>
                <a:spcPts val="0"/>
              </a:spcAft>
              <a:buSzPts val="1120"/>
              <a:buNone/>
            </a:pPr>
            <a:r>
              <a:rPr lang="en-US" sz="1400" dirty="0"/>
              <a:t>Individually – quickly jot down what came up for you. </a:t>
            </a:r>
          </a:p>
          <a:p>
            <a:pPr marL="0" lvl="0" indent="0" algn="l" rtl="0">
              <a:lnSpc>
                <a:spcPct val="100000"/>
              </a:lnSpc>
              <a:spcBef>
                <a:spcPts val="1000"/>
              </a:spcBef>
              <a:spcAft>
                <a:spcPts val="0"/>
              </a:spcAft>
              <a:buSzPts val="1120"/>
              <a:buNone/>
            </a:pPr>
            <a:r>
              <a:rPr lang="en-US" sz="1400" dirty="0"/>
              <a:t>Share. What came up for you as a group. Collect you gathered findings on the next page.</a:t>
            </a:r>
          </a:p>
          <a:p>
            <a:pPr marL="0" lvl="0" indent="0" algn="just" rtl="0">
              <a:lnSpc>
                <a:spcPct val="100000"/>
              </a:lnSpc>
              <a:spcBef>
                <a:spcPts val="1000"/>
              </a:spcBef>
              <a:spcAft>
                <a:spcPts val="0"/>
              </a:spcAft>
              <a:buSzPts val="1120"/>
              <a:buNone/>
            </a:pPr>
            <a:r>
              <a:rPr lang="en-US" sz="1400" dirty="0"/>
              <a:t>You have now co-created a sense of importance and are ready for the next step. To create learning experiments and actions that lead you toward the DREAM, using your strengths, adding what is missing.</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g91155c894f_0_4"/>
          <p:cNvSpPr txBox="1"/>
          <p:nvPr/>
        </p:nvSpPr>
        <p:spPr>
          <a:xfrm>
            <a:off x="186067" y="74428"/>
            <a:ext cx="1196100" cy="6462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r>
              <a:rPr lang="sv-SE" sz="1800" b="0" i="0" u="none" strike="noStrike" cap="none" dirty="0">
                <a:solidFill>
                  <a:srgbClr val="7F7F7F"/>
                </a:solidFill>
                <a:latin typeface="Trebuchet MS"/>
                <a:ea typeface="Trebuchet MS"/>
                <a:cs typeface="Trebuchet MS"/>
                <a:sym typeface="Trebuchet MS"/>
              </a:rPr>
              <a:t>ID: </a:t>
            </a:r>
            <a:endParaRPr sz="1400" b="0" i="0" u="none" strike="noStrike" cap="none" dirty="0">
              <a:solidFill>
                <a:srgbClr val="7F7F7F"/>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rgbClr val="7F7F7F"/>
              </a:solidFill>
              <a:latin typeface="Trebuchet MS"/>
              <a:ea typeface="Trebuchet MS"/>
              <a:cs typeface="Trebuchet MS"/>
              <a:sym typeface="Trebuchet MS"/>
            </a:endParaRPr>
          </a:p>
        </p:txBody>
      </p:sp>
      <p:sp>
        <p:nvSpPr>
          <p:cNvPr id="227" name="Google Shape;227;g91155c894f_0_4"/>
          <p:cNvSpPr/>
          <p:nvPr/>
        </p:nvSpPr>
        <p:spPr>
          <a:xfrm>
            <a:off x="5505266" y="74428"/>
            <a:ext cx="3558600" cy="6462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800"/>
              <a:buFont typeface="Arial"/>
              <a:buNone/>
            </a:pPr>
            <a:r>
              <a:rPr lang="sv-SE" sz="1800" b="1" i="0" u="none" strike="noStrike" cap="none">
                <a:solidFill>
                  <a:schemeClr val="dk1"/>
                </a:solidFill>
                <a:latin typeface="Trebuchet MS"/>
                <a:ea typeface="Trebuchet MS"/>
                <a:cs typeface="Trebuchet MS"/>
                <a:sym typeface="Trebuchet MS"/>
              </a:rPr>
              <a:t>Design</a:t>
            </a:r>
            <a:endParaRPr sz="1800" b="1" i="0" u="none" strike="noStrike" cap="none">
              <a:solidFill>
                <a:schemeClr val="dk1"/>
              </a:solidFill>
              <a:latin typeface="Trebuchet MS"/>
              <a:ea typeface="Trebuchet MS"/>
              <a:cs typeface="Trebuchet MS"/>
              <a:sym typeface="Trebuchet MS"/>
            </a:endParaRPr>
          </a:p>
        </p:txBody>
      </p:sp>
      <p:sp>
        <p:nvSpPr>
          <p:cNvPr id="228" name="Google Shape;228;g91155c894f_0_4"/>
          <p:cNvSpPr txBox="1">
            <a:spLocks noGrp="1"/>
          </p:cNvSpPr>
          <p:nvPr>
            <p:ph type="subTitle" idx="1"/>
          </p:nvPr>
        </p:nvSpPr>
        <p:spPr>
          <a:xfrm>
            <a:off x="945566" y="402134"/>
            <a:ext cx="6339000" cy="5877636"/>
          </a:xfrm>
          <a:prstGeom prst="rect">
            <a:avLst/>
          </a:prstGeom>
          <a:noFill/>
          <a:ln>
            <a:noFill/>
          </a:ln>
        </p:spPr>
        <p:txBody>
          <a:bodyPr spcFirstLastPara="1" wrap="square" lIns="91425" tIns="45700" rIns="91425" bIns="45700" anchor="t" anchorCtr="0">
            <a:noAutofit/>
          </a:bodyPr>
          <a:lstStyle/>
          <a:p>
            <a:pPr marL="0" lvl="0" indent="0" algn="just" rtl="0">
              <a:lnSpc>
                <a:spcPct val="100000"/>
              </a:lnSpc>
              <a:spcBef>
                <a:spcPts val="0"/>
              </a:spcBef>
              <a:spcAft>
                <a:spcPts val="0"/>
              </a:spcAft>
              <a:buSzPts val="1120"/>
              <a:buNone/>
            </a:pPr>
            <a:r>
              <a:rPr lang="en-US" sz="1400" dirty="0"/>
              <a:t>Existing limiting assumptions, chosen truths and beliefs:</a:t>
            </a:r>
          </a:p>
          <a:p>
            <a:pPr marL="0" lvl="0" indent="0" algn="just" rtl="0">
              <a:lnSpc>
                <a:spcPct val="100000"/>
              </a:lnSpc>
              <a:spcBef>
                <a:spcPts val="0"/>
              </a:spcBef>
              <a:spcAft>
                <a:spcPts val="0"/>
              </a:spcAft>
              <a:buSzPts val="1120"/>
              <a:buNone/>
            </a:pPr>
            <a:endParaRPr lang="en-US" sz="1400" dirty="0"/>
          </a:p>
          <a:p>
            <a:pPr marL="0" lvl="0" indent="0" algn="just" rtl="0">
              <a:lnSpc>
                <a:spcPct val="100000"/>
              </a:lnSpc>
              <a:spcBef>
                <a:spcPts val="0"/>
              </a:spcBef>
              <a:spcAft>
                <a:spcPts val="0"/>
              </a:spcAft>
              <a:buSzPts val="1120"/>
              <a:buNone/>
            </a:pPr>
            <a:endParaRPr lang="en-US" sz="1400" dirty="0"/>
          </a:p>
          <a:p>
            <a:pPr marL="0" lvl="0" indent="0" algn="just" rtl="0">
              <a:lnSpc>
                <a:spcPct val="100000"/>
              </a:lnSpc>
              <a:spcBef>
                <a:spcPts val="0"/>
              </a:spcBef>
              <a:spcAft>
                <a:spcPts val="0"/>
              </a:spcAft>
              <a:buSzPts val="1120"/>
              <a:buNone/>
            </a:pPr>
            <a:endParaRPr lang="en-US" sz="1400" dirty="0"/>
          </a:p>
          <a:p>
            <a:pPr marL="0" lvl="0" indent="0" algn="just" rtl="0">
              <a:lnSpc>
                <a:spcPct val="100000"/>
              </a:lnSpc>
              <a:spcBef>
                <a:spcPts val="0"/>
              </a:spcBef>
              <a:spcAft>
                <a:spcPts val="0"/>
              </a:spcAft>
              <a:buSzPts val="1120"/>
              <a:buNone/>
            </a:pPr>
            <a:r>
              <a:rPr lang="en-US" sz="1400" dirty="0"/>
              <a:t>What prevent you from meeting &amp; connecting and learning?</a:t>
            </a:r>
          </a:p>
          <a:p>
            <a:pPr marL="0" lvl="0" indent="0" algn="just" rtl="0">
              <a:lnSpc>
                <a:spcPct val="100000"/>
              </a:lnSpc>
              <a:spcBef>
                <a:spcPts val="0"/>
              </a:spcBef>
              <a:spcAft>
                <a:spcPts val="0"/>
              </a:spcAft>
              <a:buSzPts val="1120"/>
              <a:buNone/>
            </a:pPr>
            <a:endParaRPr lang="en-US" sz="1400" dirty="0"/>
          </a:p>
          <a:p>
            <a:pPr marL="0" lvl="0" indent="0" algn="just" rtl="0">
              <a:lnSpc>
                <a:spcPct val="100000"/>
              </a:lnSpc>
              <a:spcBef>
                <a:spcPts val="0"/>
              </a:spcBef>
              <a:spcAft>
                <a:spcPts val="0"/>
              </a:spcAft>
              <a:buSzPts val="1120"/>
              <a:buNone/>
            </a:pPr>
            <a:endParaRPr lang="en-US" sz="1400" dirty="0"/>
          </a:p>
          <a:p>
            <a:pPr marL="0" lvl="0" indent="0" algn="just" rtl="0">
              <a:lnSpc>
                <a:spcPct val="100000"/>
              </a:lnSpc>
              <a:spcBef>
                <a:spcPts val="0"/>
              </a:spcBef>
              <a:spcAft>
                <a:spcPts val="0"/>
              </a:spcAft>
              <a:buSzPts val="1120"/>
              <a:buNone/>
            </a:pPr>
            <a:endParaRPr lang="en-US" sz="1400" dirty="0"/>
          </a:p>
          <a:p>
            <a:pPr marL="0" lvl="0" indent="0" algn="just" rtl="0">
              <a:lnSpc>
                <a:spcPct val="100000"/>
              </a:lnSpc>
              <a:spcBef>
                <a:spcPts val="0"/>
              </a:spcBef>
              <a:spcAft>
                <a:spcPts val="0"/>
              </a:spcAft>
              <a:buSzPts val="1120"/>
              <a:buNone/>
            </a:pPr>
            <a:r>
              <a:rPr lang="en-US" sz="1400" dirty="0"/>
              <a:t>Limiting team/org. structure:</a:t>
            </a:r>
          </a:p>
          <a:p>
            <a:pPr marL="0" lvl="0" indent="0" algn="just" rtl="0">
              <a:lnSpc>
                <a:spcPct val="100000"/>
              </a:lnSpc>
              <a:spcBef>
                <a:spcPts val="0"/>
              </a:spcBef>
              <a:spcAft>
                <a:spcPts val="0"/>
              </a:spcAft>
              <a:buSzPts val="1120"/>
              <a:buNone/>
            </a:pPr>
            <a:endParaRPr lang="en-US" sz="1400" dirty="0"/>
          </a:p>
          <a:p>
            <a:pPr marL="0" lvl="0" indent="0" algn="just" rtl="0">
              <a:lnSpc>
                <a:spcPct val="100000"/>
              </a:lnSpc>
              <a:spcBef>
                <a:spcPts val="0"/>
              </a:spcBef>
              <a:spcAft>
                <a:spcPts val="0"/>
              </a:spcAft>
              <a:buSzPts val="1120"/>
              <a:buNone/>
            </a:pPr>
            <a:endParaRPr lang="en-US" sz="1400" dirty="0"/>
          </a:p>
          <a:p>
            <a:pPr marL="0" lvl="0" indent="0" algn="just" rtl="0">
              <a:lnSpc>
                <a:spcPct val="100000"/>
              </a:lnSpc>
              <a:spcBef>
                <a:spcPts val="0"/>
              </a:spcBef>
              <a:spcAft>
                <a:spcPts val="0"/>
              </a:spcAft>
              <a:buSzPts val="1120"/>
              <a:buNone/>
            </a:pPr>
            <a:endParaRPr lang="en-US" sz="1400" dirty="0"/>
          </a:p>
          <a:p>
            <a:pPr marL="0" lvl="0" indent="0" algn="just" rtl="0">
              <a:lnSpc>
                <a:spcPct val="100000"/>
              </a:lnSpc>
              <a:spcBef>
                <a:spcPts val="0"/>
              </a:spcBef>
              <a:spcAft>
                <a:spcPts val="0"/>
              </a:spcAft>
              <a:buSzPts val="1120"/>
              <a:buNone/>
            </a:pPr>
            <a:r>
              <a:rPr lang="en-US" sz="1400" dirty="0"/>
              <a:t>Limiting team/org. culture:</a:t>
            </a:r>
          </a:p>
          <a:p>
            <a:pPr marL="0" lvl="0" indent="0" algn="just" rtl="0">
              <a:lnSpc>
                <a:spcPct val="100000"/>
              </a:lnSpc>
              <a:spcBef>
                <a:spcPts val="0"/>
              </a:spcBef>
              <a:spcAft>
                <a:spcPts val="0"/>
              </a:spcAft>
              <a:buSzPts val="1120"/>
              <a:buNone/>
            </a:pPr>
            <a:endParaRPr lang="en-US" sz="1400" dirty="0"/>
          </a:p>
          <a:p>
            <a:pPr marL="0" lvl="0" indent="0" algn="just" rtl="0">
              <a:lnSpc>
                <a:spcPct val="100000"/>
              </a:lnSpc>
              <a:spcBef>
                <a:spcPts val="0"/>
              </a:spcBef>
              <a:spcAft>
                <a:spcPts val="0"/>
              </a:spcAft>
              <a:buSzPts val="1120"/>
              <a:buNone/>
            </a:pPr>
            <a:endParaRPr lang="en-US" sz="1400" dirty="0"/>
          </a:p>
          <a:p>
            <a:pPr marL="0" lvl="0" indent="0" algn="just" rtl="0">
              <a:lnSpc>
                <a:spcPct val="100000"/>
              </a:lnSpc>
              <a:spcBef>
                <a:spcPts val="0"/>
              </a:spcBef>
              <a:spcAft>
                <a:spcPts val="0"/>
              </a:spcAft>
              <a:buSzPts val="1120"/>
              <a:buNone/>
            </a:pPr>
            <a:endParaRPr lang="en-US" sz="1400" dirty="0"/>
          </a:p>
          <a:p>
            <a:pPr marL="0" lvl="0" indent="0" algn="just" rtl="0">
              <a:lnSpc>
                <a:spcPct val="100000"/>
              </a:lnSpc>
              <a:spcBef>
                <a:spcPts val="0"/>
              </a:spcBef>
              <a:spcAft>
                <a:spcPts val="0"/>
              </a:spcAft>
              <a:buSzPts val="1120"/>
              <a:buNone/>
            </a:pPr>
            <a:r>
              <a:rPr lang="en-US" sz="1400" dirty="0"/>
              <a:t>What do we need to let go of?</a:t>
            </a:r>
          </a:p>
          <a:p>
            <a:pPr marL="0" lvl="0" indent="0" algn="just" rtl="0">
              <a:lnSpc>
                <a:spcPct val="100000"/>
              </a:lnSpc>
              <a:spcBef>
                <a:spcPts val="0"/>
              </a:spcBef>
              <a:spcAft>
                <a:spcPts val="0"/>
              </a:spcAft>
              <a:buSzPts val="1120"/>
              <a:buNone/>
            </a:pPr>
            <a:endParaRPr lang="en-US" sz="1400" dirty="0"/>
          </a:p>
          <a:p>
            <a:pPr marL="0" lvl="0" indent="0" algn="just" rtl="0">
              <a:lnSpc>
                <a:spcPct val="100000"/>
              </a:lnSpc>
              <a:spcBef>
                <a:spcPts val="0"/>
              </a:spcBef>
              <a:spcAft>
                <a:spcPts val="0"/>
              </a:spcAft>
              <a:buSzPts val="1120"/>
              <a:buNone/>
            </a:pPr>
            <a:endParaRPr lang="en-US" sz="1400" dirty="0"/>
          </a:p>
          <a:p>
            <a:pPr marL="0" lvl="0" indent="0" algn="just" rtl="0">
              <a:lnSpc>
                <a:spcPct val="100000"/>
              </a:lnSpc>
              <a:spcBef>
                <a:spcPts val="0"/>
              </a:spcBef>
              <a:spcAft>
                <a:spcPts val="0"/>
              </a:spcAft>
              <a:buSzPts val="1120"/>
              <a:buNone/>
            </a:pPr>
            <a:endParaRPr lang="en-US" sz="1400" dirty="0"/>
          </a:p>
          <a:p>
            <a:pPr marL="0" lvl="0" indent="0" algn="just" rtl="0">
              <a:lnSpc>
                <a:spcPct val="100000"/>
              </a:lnSpc>
              <a:spcBef>
                <a:spcPts val="0"/>
              </a:spcBef>
              <a:spcAft>
                <a:spcPts val="0"/>
              </a:spcAft>
              <a:buSzPts val="1120"/>
              <a:buNone/>
            </a:pPr>
            <a:endParaRPr lang="en-US" sz="1400" dirty="0"/>
          </a:p>
          <a:p>
            <a:pPr marL="0" lvl="0" indent="0" algn="just" rtl="0">
              <a:lnSpc>
                <a:spcPct val="100000"/>
              </a:lnSpc>
              <a:spcBef>
                <a:spcPts val="0"/>
              </a:spcBef>
              <a:spcAft>
                <a:spcPts val="0"/>
              </a:spcAft>
              <a:buSzPts val="1120"/>
              <a:buNone/>
            </a:pPr>
            <a:r>
              <a:rPr lang="en-US" sz="1400" dirty="0"/>
              <a:t>What do we need to let come?</a:t>
            </a:r>
            <a:r>
              <a:rPr lang="sv-SE" sz="1400" dirty="0"/>
              <a:t>	</a:t>
            </a:r>
          </a:p>
          <a:p>
            <a:pPr marL="0" lvl="0" indent="0" algn="just" rtl="0">
              <a:lnSpc>
                <a:spcPct val="100000"/>
              </a:lnSpc>
              <a:spcBef>
                <a:spcPts val="0"/>
              </a:spcBef>
              <a:spcAft>
                <a:spcPts val="0"/>
              </a:spcAft>
              <a:buSzPts val="1120"/>
              <a:buNone/>
            </a:pPr>
            <a:endParaRPr lang="sv-SE" sz="1400" dirty="0"/>
          </a:p>
          <a:p>
            <a:pPr marL="0" lvl="0" indent="0" algn="just" rtl="0">
              <a:lnSpc>
                <a:spcPct val="100000"/>
              </a:lnSpc>
              <a:spcBef>
                <a:spcPts val="0"/>
              </a:spcBef>
              <a:spcAft>
                <a:spcPts val="0"/>
              </a:spcAft>
              <a:buSzPts val="1120"/>
              <a:buNone/>
            </a:pPr>
            <a:endParaRPr lang="sv-SE" sz="1400" dirty="0"/>
          </a:p>
          <a:p>
            <a:pPr marL="0" lvl="0" indent="0" algn="just" rtl="0">
              <a:lnSpc>
                <a:spcPct val="100000"/>
              </a:lnSpc>
              <a:spcBef>
                <a:spcPts val="0"/>
              </a:spcBef>
              <a:spcAft>
                <a:spcPts val="0"/>
              </a:spcAft>
              <a:buSzPts val="1120"/>
              <a:buNone/>
            </a:pPr>
            <a:endParaRPr sz="1400" dirty="0"/>
          </a:p>
          <a:p>
            <a:pPr marL="0" lvl="0" indent="0" algn="just" rtl="0">
              <a:lnSpc>
                <a:spcPct val="100000"/>
              </a:lnSpc>
              <a:spcBef>
                <a:spcPts val="0"/>
              </a:spcBef>
              <a:spcAft>
                <a:spcPts val="0"/>
              </a:spcAft>
              <a:buSzPts val="1120"/>
              <a:buNone/>
            </a:pPr>
            <a:r>
              <a:rPr lang="sv-SE" sz="1400" dirty="0"/>
              <a:t>	</a:t>
            </a:r>
            <a:endParaRPr sz="1400" dirty="0"/>
          </a:p>
        </p:txBody>
      </p:sp>
    </p:spTree>
  </p:cSld>
  <p:clrMapOvr>
    <a:masterClrMapping/>
  </p:clrMapOvr>
</p:sld>
</file>

<file path=ppt/theme/theme1.xml><?xml version="1.0" encoding="utf-8"?>
<a:theme xmlns:a="http://schemas.openxmlformats.org/drawingml/2006/main" name="4_Fasett">
  <a:themeElements>
    <a:clrScheme name="Röd">
      <a:dk1>
        <a:srgbClr val="000000"/>
      </a:dk1>
      <a:lt1>
        <a:srgbClr val="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Fasett">
  <a:themeElements>
    <a:clrScheme name="Fasett">
      <a:dk1>
        <a:srgbClr val="000000"/>
      </a:dk1>
      <a:lt1>
        <a:srgbClr val="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Fasett">
  <a:themeElements>
    <a:clrScheme name="Fasett">
      <a:dk1>
        <a:srgbClr val="000000"/>
      </a:dk1>
      <a:lt1>
        <a:srgbClr val="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Fasett">
  <a:themeElements>
    <a:clrScheme name="Lila">
      <a:dk1>
        <a:srgbClr val="000000"/>
      </a:dk1>
      <a:lt1>
        <a:srgbClr val="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2_Fasett">
  <a:themeElements>
    <a:clrScheme name="Gul">
      <a:dk1>
        <a:srgbClr val="000000"/>
      </a:dk1>
      <a:lt1>
        <a:srgbClr val="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204</TotalTime>
  <Words>1311</Words>
  <Application>Microsoft Office PowerPoint</Application>
  <PresentationFormat>Bildspel på skärmen (4:3)</PresentationFormat>
  <Paragraphs>129</Paragraphs>
  <Slides>12</Slides>
  <Notes>10</Notes>
  <HiddenSlides>0</HiddenSlides>
  <MMClips>0</MMClips>
  <ScaleCrop>false</ScaleCrop>
  <HeadingPairs>
    <vt:vector size="6" baseType="variant">
      <vt:variant>
        <vt:lpstr>Använt teckensnitt</vt:lpstr>
      </vt:variant>
      <vt:variant>
        <vt:i4>4</vt:i4>
      </vt:variant>
      <vt:variant>
        <vt:lpstr>Tema</vt:lpstr>
      </vt:variant>
      <vt:variant>
        <vt:i4>5</vt:i4>
      </vt:variant>
      <vt:variant>
        <vt:lpstr>Bildrubriker</vt:lpstr>
      </vt:variant>
      <vt:variant>
        <vt:i4>12</vt:i4>
      </vt:variant>
    </vt:vector>
  </HeadingPairs>
  <TitlesOfParts>
    <vt:vector size="21" baseType="lpstr">
      <vt:lpstr>Arial</vt:lpstr>
      <vt:lpstr>Calibri</vt:lpstr>
      <vt:lpstr>Noto Sans Symbols</vt:lpstr>
      <vt:lpstr>Trebuchet MS</vt:lpstr>
      <vt:lpstr>4_Fasett</vt:lpstr>
      <vt:lpstr>1_Fasett</vt:lpstr>
      <vt:lpstr>Fasett</vt:lpstr>
      <vt:lpstr>3_Fasett</vt:lpstr>
      <vt:lpstr>2_Fasett</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Niklas Lindhardt</dc:creator>
  <cp:lastModifiedBy>Niklas Lindhardt</cp:lastModifiedBy>
  <cp:revision>13</cp:revision>
  <cp:lastPrinted>2021-11-16T21:31:50Z</cp:lastPrinted>
  <dcterms:created xsi:type="dcterms:W3CDTF">2018-03-21T19:43:58Z</dcterms:created>
  <dcterms:modified xsi:type="dcterms:W3CDTF">2021-11-18T14:08:22Z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0x010100D303FD737CB5434A89785A3A1501A5DA</vt:lpwstr>
  </property>
  <property fmtid="{D5CDD505-2E9C-101B-9397-08002B2CF9AE}" pid="3" name="MSIP_Label_7fea2623-af8f-4fb8-b1cf-b63cc8e496aa_Enabled">
    <vt:lpwstr>True</vt:lpwstr>
  </property>
  <property fmtid="{D5CDD505-2E9C-101B-9397-08002B2CF9AE}" pid="4" name="MSIP_Label_7fea2623-af8f-4fb8-b1cf-b63cc8e496aa_SiteId">
    <vt:lpwstr>81fa766e-a349-4867-8bf4-ab35e250a08f</vt:lpwstr>
  </property>
  <property fmtid="{D5CDD505-2E9C-101B-9397-08002B2CF9AE}" pid="5" name="MSIP_Label_7fea2623-af8f-4fb8-b1cf-b63cc8e496aa_Owner">
    <vt:lpwstr>EEUGENSS@volvocars.com</vt:lpwstr>
  </property>
  <property fmtid="{D5CDD505-2E9C-101B-9397-08002B2CF9AE}" pid="6" name="MSIP_Label_7fea2623-af8f-4fb8-b1cf-b63cc8e496aa_SetDate">
    <vt:lpwstr>2020-08-19T11:59:41.2222778Z</vt:lpwstr>
  </property>
  <property fmtid="{D5CDD505-2E9C-101B-9397-08002B2CF9AE}" pid="7" name="MSIP_Label_7fea2623-af8f-4fb8-b1cf-b63cc8e496aa_Name">
    <vt:lpwstr>Proprietary</vt:lpwstr>
  </property>
  <property fmtid="{D5CDD505-2E9C-101B-9397-08002B2CF9AE}" pid="8" name="MSIP_Label_7fea2623-af8f-4fb8-b1cf-b63cc8e496aa_Application">
    <vt:lpwstr>Microsoft Azure Information Protection</vt:lpwstr>
  </property>
  <property fmtid="{D5CDD505-2E9C-101B-9397-08002B2CF9AE}" pid="9" name="MSIP_Label_7fea2623-af8f-4fb8-b1cf-b63cc8e496aa_ActionId">
    <vt:lpwstr>7b30edcd-e0f3-45ac-88be-bdd6338d764d</vt:lpwstr>
  </property>
  <property fmtid="{D5CDD505-2E9C-101B-9397-08002B2CF9AE}" pid="10" name="MSIP_Label_7fea2623-af8f-4fb8-b1cf-b63cc8e496aa_Extended_MSFT_Method">
    <vt:lpwstr>Automatic</vt:lpwstr>
  </property>
  <property fmtid="{D5CDD505-2E9C-101B-9397-08002B2CF9AE}" pid="11" name="Sensitivity">
    <vt:lpwstr>Proprietary</vt:lpwstr>
  </property>
</Properties>
</file>